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8" r:id="rId2"/>
    <p:sldId id="335" r:id="rId3"/>
    <p:sldId id="359" r:id="rId4"/>
    <p:sldId id="360" r:id="rId5"/>
    <p:sldId id="362" r:id="rId6"/>
    <p:sldId id="361" r:id="rId7"/>
    <p:sldId id="363" r:id="rId8"/>
    <p:sldId id="364" r:id="rId9"/>
    <p:sldId id="341" r:id="rId10"/>
    <p:sldId id="365" r:id="rId11"/>
    <p:sldId id="28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5" d="100"/>
          <a:sy n="115" d="100"/>
        </p:scale>
        <p:origin x="280" y="14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CB045-BD0B-514F-A6B8-9680C6F0C36B}"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GB"/>
        </a:p>
      </dgm:t>
    </dgm:pt>
    <dgm:pt modelId="{C7EA70F7-22FF-6147-A716-AF62D9DC0BE3}">
      <dgm:prSet phldrT="[Text]"/>
      <dgm:spPr/>
      <dgm:t>
        <a:bodyPr/>
        <a:lstStyle/>
        <a:p>
          <a:r>
            <a:rPr lang="en-GB" dirty="0"/>
            <a:t>Getting Started</a:t>
          </a:r>
        </a:p>
      </dgm:t>
    </dgm:pt>
    <dgm:pt modelId="{743C1171-7898-244B-BA8C-45DCF99B614D}" type="parTrans" cxnId="{57A94446-83E6-DD44-BD73-7E4D59ABDC20}">
      <dgm:prSet/>
      <dgm:spPr/>
      <dgm:t>
        <a:bodyPr/>
        <a:lstStyle/>
        <a:p>
          <a:endParaRPr lang="en-GB"/>
        </a:p>
      </dgm:t>
    </dgm:pt>
    <dgm:pt modelId="{75430D09-D793-664A-97E3-381D5E77CDCD}" type="sibTrans" cxnId="{57A94446-83E6-DD44-BD73-7E4D59ABDC20}">
      <dgm:prSet/>
      <dgm:spPr/>
      <dgm:t>
        <a:bodyPr/>
        <a:lstStyle/>
        <a:p>
          <a:endParaRPr lang="en-GB"/>
        </a:p>
      </dgm:t>
    </dgm:pt>
    <dgm:pt modelId="{1293C105-2ABE-F54F-9741-8469A05D38D9}">
      <dgm:prSet phldrT="[Text]"/>
      <dgm:spPr/>
      <dgm:t>
        <a:bodyPr/>
        <a:lstStyle/>
        <a:p>
          <a:r>
            <a:rPr lang="en-GB" dirty="0"/>
            <a:t>Scoping</a:t>
          </a:r>
        </a:p>
      </dgm:t>
    </dgm:pt>
    <dgm:pt modelId="{B52F732E-36DE-274B-8211-02DD3B6F423B}" type="parTrans" cxnId="{80605936-D838-6F4E-B8B8-F6D260262138}">
      <dgm:prSet/>
      <dgm:spPr/>
      <dgm:t>
        <a:bodyPr/>
        <a:lstStyle/>
        <a:p>
          <a:endParaRPr lang="en-GB"/>
        </a:p>
      </dgm:t>
    </dgm:pt>
    <dgm:pt modelId="{42A680A4-BC30-924F-A14D-81B6CB9E1C78}" type="sibTrans" cxnId="{80605936-D838-6F4E-B8B8-F6D260262138}">
      <dgm:prSet/>
      <dgm:spPr/>
      <dgm:t>
        <a:bodyPr/>
        <a:lstStyle/>
        <a:p>
          <a:endParaRPr lang="en-GB"/>
        </a:p>
      </dgm:t>
    </dgm:pt>
    <dgm:pt modelId="{204C28A3-7037-E244-B4F4-E13CCF520C40}">
      <dgm:prSet phldrT="[Text]"/>
      <dgm:spPr/>
      <dgm:t>
        <a:bodyPr/>
        <a:lstStyle/>
        <a:p>
          <a:r>
            <a:rPr lang="en-GB" dirty="0"/>
            <a:t>Develop</a:t>
          </a:r>
        </a:p>
      </dgm:t>
    </dgm:pt>
    <dgm:pt modelId="{AA662056-08F4-F641-B344-54F883304F4E}" type="parTrans" cxnId="{AC2DDDFD-8EA0-B74F-B79F-F13998AD7F7C}">
      <dgm:prSet/>
      <dgm:spPr/>
      <dgm:t>
        <a:bodyPr/>
        <a:lstStyle/>
        <a:p>
          <a:endParaRPr lang="en-GB"/>
        </a:p>
      </dgm:t>
    </dgm:pt>
    <dgm:pt modelId="{F5918538-9CB8-054B-B662-2C7441F928E2}" type="sibTrans" cxnId="{AC2DDDFD-8EA0-B74F-B79F-F13998AD7F7C}">
      <dgm:prSet/>
      <dgm:spPr/>
      <dgm:t>
        <a:bodyPr/>
        <a:lstStyle/>
        <a:p>
          <a:endParaRPr lang="en-GB"/>
        </a:p>
      </dgm:t>
    </dgm:pt>
    <dgm:pt modelId="{E4453465-2640-7847-BFAC-0DBF1AECB8C2}">
      <dgm:prSet/>
      <dgm:spPr/>
      <dgm:t>
        <a:bodyPr/>
        <a:lstStyle/>
        <a:p>
          <a:r>
            <a:rPr lang="en-GB" dirty="0"/>
            <a:t>Implement</a:t>
          </a:r>
        </a:p>
      </dgm:t>
    </dgm:pt>
    <dgm:pt modelId="{BB093893-D2D1-4F47-905E-D78E59B7EB6C}" type="parTrans" cxnId="{5B414320-21B9-504D-AAA9-3A2AD0757EE6}">
      <dgm:prSet/>
      <dgm:spPr/>
      <dgm:t>
        <a:bodyPr/>
        <a:lstStyle/>
        <a:p>
          <a:endParaRPr lang="en-GB"/>
        </a:p>
      </dgm:t>
    </dgm:pt>
    <dgm:pt modelId="{8EDACC70-E3BE-D341-BCC0-03A1ED375459}" type="sibTrans" cxnId="{5B414320-21B9-504D-AAA9-3A2AD0757EE6}">
      <dgm:prSet/>
      <dgm:spPr/>
      <dgm:t>
        <a:bodyPr/>
        <a:lstStyle/>
        <a:p>
          <a:endParaRPr lang="en-GB"/>
        </a:p>
      </dgm:t>
    </dgm:pt>
    <dgm:pt modelId="{627F3BC4-BFFC-314F-9EF6-8AC37FA89106}">
      <dgm:prSet/>
      <dgm:spPr/>
      <dgm:t>
        <a:bodyPr/>
        <a:lstStyle/>
        <a:p>
          <a:r>
            <a:rPr lang="en-GB" dirty="0"/>
            <a:t>Monitor and Evaluate</a:t>
          </a:r>
        </a:p>
      </dgm:t>
    </dgm:pt>
    <dgm:pt modelId="{BB2858C5-8A78-6D43-9DD1-CA2CF6074E3E}" type="parTrans" cxnId="{9896D05F-DA8A-6545-AD95-70BCB1639125}">
      <dgm:prSet/>
      <dgm:spPr/>
      <dgm:t>
        <a:bodyPr/>
        <a:lstStyle/>
        <a:p>
          <a:endParaRPr lang="en-GB"/>
        </a:p>
      </dgm:t>
    </dgm:pt>
    <dgm:pt modelId="{289BA59F-7D2D-5747-BF8E-6731352ACFAB}" type="sibTrans" cxnId="{9896D05F-DA8A-6545-AD95-70BCB1639125}">
      <dgm:prSet/>
      <dgm:spPr/>
      <dgm:t>
        <a:bodyPr/>
        <a:lstStyle/>
        <a:p>
          <a:endParaRPr lang="en-GB"/>
        </a:p>
      </dgm:t>
    </dgm:pt>
    <dgm:pt modelId="{1BECBA2B-1770-2846-A77A-F9058E416CD7}">
      <dgm:prSet/>
      <dgm:spPr/>
      <dgm:t>
        <a:bodyPr/>
        <a:lstStyle/>
        <a:p>
          <a:r>
            <a:rPr lang="en-GB" dirty="0"/>
            <a:t>Follow-up</a:t>
          </a:r>
        </a:p>
      </dgm:t>
    </dgm:pt>
    <dgm:pt modelId="{9FCAD5CF-B3F5-2C42-A7B7-A4C0E3737D4F}" type="parTrans" cxnId="{75D94D4E-483E-D341-9D60-933656AEB059}">
      <dgm:prSet/>
      <dgm:spPr/>
      <dgm:t>
        <a:bodyPr/>
        <a:lstStyle/>
        <a:p>
          <a:endParaRPr lang="en-GB"/>
        </a:p>
      </dgm:t>
    </dgm:pt>
    <dgm:pt modelId="{72B1FB30-65F9-EA45-8DB9-30466F95551D}" type="sibTrans" cxnId="{75D94D4E-483E-D341-9D60-933656AEB059}">
      <dgm:prSet/>
      <dgm:spPr/>
      <dgm:t>
        <a:bodyPr/>
        <a:lstStyle/>
        <a:p>
          <a:endParaRPr lang="en-GB"/>
        </a:p>
      </dgm:t>
    </dgm:pt>
    <dgm:pt modelId="{C395272F-29B6-C348-9C64-EE92E80DCA2A}" type="pres">
      <dgm:prSet presAssocID="{504CB045-BD0B-514F-A6B8-9680C6F0C36B}" presName="Name0" presStyleCnt="0">
        <dgm:presLayoutVars>
          <dgm:dir/>
          <dgm:resizeHandles val="exact"/>
        </dgm:presLayoutVars>
      </dgm:prSet>
      <dgm:spPr/>
    </dgm:pt>
    <dgm:pt modelId="{2248265F-E98E-A646-8DBA-9CA9BB4A9468}" type="pres">
      <dgm:prSet presAssocID="{C7EA70F7-22FF-6147-A716-AF62D9DC0BE3}" presName="parTxOnly" presStyleLbl="node1" presStyleIdx="0" presStyleCnt="6">
        <dgm:presLayoutVars>
          <dgm:bulletEnabled val="1"/>
        </dgm:presLayoutVars>
      </dgm:prSet>
      <dgm:spPr/>
    </dgm:pt>
    <dgm:pt modelId="{1476778B-2412-DE42-80C4-491302EEE39D}" type="pres">
      <dgm:prSet presAssocID="{75430D09-D793-664A-97E3-381D5E77CDCD}" presName="parSpace" presStyleCnt="0"/>
      <dgm:spPr/>
    </dgm:pt>
    <dgm:pt modelId="{C1E40A6A-8172-B648-A90E-455167CDB252}" type="pres">
      <dgm:prSet presAssocID="{1293C105-2ABE-F54F-9741-8469A05D38D9}" presName="parTxOnly" presStyleLbl="node1" presStyleIdx="1" presStyleCnt="6">
        <dgm:presLayoutVars>
          <dgm:bulletEnabled val="1"/>
        </dgm:presLayoutVars>
      </dgm:prSet>
      <dgm:spPr/>
    </dgm:pt>
    <dgm:pt modelId="{F8225109-68C4-134F-9407-7C04CD4CAA81}" type="pres">
      <dgm:prSet presAssocID="{42A680A4-BC30-924F-A14D-81B6CB9E1C78}" presName="parSpace" presStyleCnt="0"/>
      <dgm:spPr/>
    </dgm:pt>
    <dgm:pt modelId="{1BE55654-2572-9145-82D7-FAD2E9CF96F1}" type="pres">
      <dgm:prSet presAssocID="{204C28A3-7037-E244-B4F4-E13CCF520C40}" presName="parTxOnly" presStyleLbl="node1" presStyleIdx="2" presStyleCnt="6" custLinFactNeighborX="6861" custLinFactNeighborY="0">
        <dgm:presLayoutVars>
          <dgm:bulletEnabled val="1"/>
        </dgm:presLayoutVars>
      </dgm:prSet>
      <dgm:spPr/>
    </dgm:pt>
    <dgm:pt modelId="{7837DEB3-3D3F-F046-8F79-8D32E3A8D095}" type="pres">
      <dgm:prSet presAssocID="{F5918538-9CB8-054B-B662-2C7441F928E2}" presName="parSpace" presStyleCnt="0"/>
      <dgm:spPr/>
    </dgm:pt>
    <dgm:pt modelId="{DA0CAB52-3D08-B843-A491-0B153FEEC2E0}" type="pres">
      <dgm:prSet presAssocID="{E4453465-2640-7847-BFAC-0DBF1AECB8C2}" presName="parTxOnly" presStyleLbl="node1" presStyleIdx="3" presStyleCnt="6">
        <dgm:presLayoutVars>
          <dgm:bulletEnabled val="1"/>
        </dgm:presLayoutVars>
      </dgm:prSet>
      <dgm:spPr/>
    </dgm:pt>
    <dgm:pt modelId="{3B600E8B-7D45-BB4C-8807-5700F4702630}" type="pres">
      <dgm:prSet presAssocID="{8EDACC70-E3BE-D341-BCC0-03A1ED375459}" presName="parSpace" presStyleCnt="0"/>
      <dgm:spPr/>
    </dgm:pt>
    <dgm:pt modelId="{DCC04E63-DA56-AB41-B6BE-1A85CE62BCE0}" type="pres">
      <dgm:prSet presAssocID="{627F3BC4-BFFC-314F-9EF6-8AC37FA89106}" presName="parTxOnly" presStyleLbl="node1" presStyleIdx="4" presStyleCnt="6">
        <dgm:presLayoutVars>
          <dgm:bulletEnabled val="1"/>
        </dgm:presLayoutVars>
      </dgm:prSet>
      <dgm:spPr/>
    </dgm:pt>
    <dgm:pt modelId="{51C85D60-2193-E949-A407-5FE10DD97F9B}" type="pres">
      <dgm:prSet presAssocID="{289BA59F-7D2D-5747-BF8E-6731352ACFAB}" presName="parSpace" presStyleCnt="0"/>
      <dgm:spPr/>
    </dgm:pt>
    <dgm:pt modelId="{96BCDB02-3445-7E4F-83BF-699485F75B47}" type="pres">
      <dgm:prSet presAssocID="{1BECBA2B-1770-2846-A77A-F9058E416CD7}" presName="parTxOnly" presStyleLbl="node1" presStyleIdx="5" presStyleCnt="6">
        <dgm:presLayoutVars>
          <dgm:bulletEnabled val="1"/>
        </dgm:presLayoutVars>
      </dgm:prSet>
      <dgm:spPr/>
    </dgm:pt>
  </dgm:ptLst>
  <dgm:cxnLst>
    <dgm:cxn modelId="{1CCAA707-6F54-6247-AD70-78A3C34C3BF5}" type="presOf" srcId="{E4453465-2640-7847-BFAC-0DBF1AECB8C2}" destId="{DA0CAB52-3D08-B843-A491-0B153FEEC2E0}" srcOrd="0" destOrd="0" presId="urn:microsoft.com/office/officeart/2005/8/layout/hChevron3"/>
    <dgm:cxn modelId="{5B414320-21B9-504D-AAA9-3A2AD0757EE6}" srcId="{504CB045-BD0B-514F-A6B8-9680C6F0C36B}" destId="{E4453465-2640-7847-BFAC-0DBF1AECB8C2}" srcOrd="3" destOrd="0" parTransId="{BB093893-D2D1-4F47-905E-D78E59B7EB6C}" sibTransId="{8EDACC70-E3BE-D341-BCC0-03A1ED375459}"/>
    <dgm:cxn modelId="{847E182D-19EE-0A4D-915C-473C7FF62A99}" type="presOf" srcId="{627F3BC4-BFFC-314F-9EF6-8AC37FA89106}" destId="{DCC04E63-DA56-AB41-B6BE-1A85CE62BCE0}" srcOrd="0" destOrd="0" presId="urn:microsoft.com/office/officeart/2005/8/layout/hChevron3"/>
    <dgm:cxn modelId="{80605936-D838-6F4E-B8B8-F6D260262138}" srcId="{504CB045-BD0B-514F-A6B8-9680C6F0C36B}" destId="{1293C105-2ABE-F54F-9741-8469A05D38D9}" srcOrd="1" destOrd="0" parTransId="{B52F732E-36DE-274B-8211-02DD3B6F423B}" sibTransId="{42A680A4-BC30-924F-A14D-81B6CB9E1C78}"/>
    <dgm:cxn modelId="{80E4253E-761E-C14B-B6F9-06BCA72117F9}" type="presOf" srcId="{1BECBA2B-1770-2846-A77A-F9058E416CD7}" destId="{96BCDB02-3445-7E4F-83BF-699485F75B47}" srcOrd="0" destOrd="0" presId="urn:microsoft.com/office/officeart/2005/8/layout/hChevron3"/>
    <dgm:cxn modelId="{2B047F45-BC80-804B-B1C5-F69324B24FC0}" type="presOf" srcId="{1293C105-2ABE-F54F-9741-8469A05D38D9}" destId="{C1E40A6A-8172-B648-A90E-455167CDB252}" srcOrd="0" destOrd="0" presId="urn:microsoft.com/office/officeart/2005/8/layout/hChevron3"/>
    <dgm:cxn modelId="{57A94446-83E6-DD44-BD73-7E4D59ABDC20}" srcId="{504CB045-BD0B-514F-A6B8-9680C6F0C36B}" destId="{C7EA70F7-22FF-6147-A716-AF62D9DC0BE3}" srcOrd="0" destOrd="0" parTransId="{743C1171-7898-244B-BA8C-45DCF99B614D}" sibTransId="{75430D09-D793-664A-97E3-381D5E77CDCD}"/>
    <dgm:cxn modelId="{49171B4C-DB56-F347-9A75-274BDC1E14B7}" type="presOf" srcId="{C7EA70F7-22FF-6147-A716-AF62D9DC0BE3}" destId="{2248265F-E98E-A646-8DBA-9CA9BB4A9468}" srcOrd="0" destOrd="0" presId="urn:microsoft.com/office/officeart/2005/8/layout/hChevron3"/>
    <dgm:cxn modelId="{75D94D4E-483E-D341-9D60-933656AEB059}" srcId="{504CB045-BD0B-514F-A6B8-9680C6F0C36B}" destId="{1BECBA2B-1770-2846-A77A-F9058E416CD7}" srcOrd="5" destOrd="0" parTransId="{9FCAD5CF-B3F5-2C42-A7B7-A4C0E3737D4F}" sibTransId="{72B1FB30-65F9-EA45-8DB9-30466F95551D}"/>
    <dgm:cxn modelId="{9896D05F-DA8A-6545-AD95-70BCB1639125}" srcId="{504CB045-BD0B-514F-A6B8-9680C6F0C36B}" destId="{627F3BC4-BFFC-314F-9EF6-8AC37FA89106}" srcOrd="4" destOrd="0" parTransId="{BB2858C5-8A78-6D43-9DD1-CA2CF6074E3E}" sibTransId="{289BA59F-7D2D-5747-BF8E-6731352ACFAB}"/>
    <dgm:cxn modelId="{AC1ECD8A-AA7C-F640-BFC6-2A75965691BF}" type="presOf" srcId="{204C28A3-7037-E244-B4F4-E13CCF520C40}" destId="{1BE55654-2572-9145-82D7-FAD2E9CF96F1}" srcOrd="0" destOrd="0" presId="urn:microsoft.com/office/officeart/2005/8/layout/hChevron3"/>
    <dgm:cxn modelId="{E39E448F-5DCA-AF40-8ED8-352657475F65}" type="presOf" srcId="{504CB045-BD0B-514F-A6B8-9680C6F0C36B}" destId="{C395272F-29B6-C348-9C64-EE92E80DCA2A}" srcOrd="0" destOrd="0" presId="urn:microsoft.com/office/officeart/2005/8/layout/hChevron3"/>
    <dgm:cxn modelId="{AC2DDDFD-8EA0-B74F-B79F-F13998AD7F7C}" srcId="{504CB045-BD0B-514F-A6B8-9680C6F0C36B}" destId="{204C28A3-7037-E244-B4F4-E13CCF520C40}" srcOrd="2" destOrd="0" parTransId="{AA662056-08F4-F641-B344-54F883304F4E}" sibTransId="{F5918538-9CB8-054B-B662-2C7441F928E2}"/>
    <dgm:cxn modelId="{0AEED5C1-5053-E240-B002-38F6B8774726}" type="presParOf" srcId="{C395272F-29B6-C348-9C64-EE92E80DCA2A}" destId="{2248265F-E98E-A646-8DBA-9CA9BB4A9468}" srcOrd="0" destOrd="0" presId="urn:microsoft.com/office/officeart/2005/8/layout/hChevron3"/>
    <dgm:cxn modelId="{179F3352-CC39-2A4D-AB97-B6D9D60A4773}" type="presParOf" srcId="{C395272F-29B6-C348-9C64-EE92E80DCA2A}" destId="{1476778B-2412-DE42-80C4-491302EEE39D}" srcOrd="1" destOrd="0" presId="urn:microsoft.com/office/officeart/2005/8/layout/hChevron3"/>
    <dgm:cxn modelId="{270CDD7A-59CE-2B49-BA76-F5B3201BC158}" type="presParOf" srcId="{C395272F-29B6-C348-9C64-EE92E80DCA2A}" destId="{C1E40A6A-8172-B648-A90E-455167CDB252}" srcOrd="2" destOrd="0" presId="urn:microsoft.com/office/officeart/2005/8/layout/hChevron3"/>
    <dgm:cxn modelId="{2FBD4DEF-9784-B14D-A044-40ABB6923CA7}" type="presParOf" srcId="{C395272F-29B6-C348-9C64-EE92E80DCA2A}" destId="{F8225109-68C4-134F-9407-7C04CD4CAA81}" srcOrd="3" destOrd="0" presId="urn:microsoft.com/office/officeart/2005/8/layout/hChevron3"/>
    <dgm:cxn modelId="{23AB4C7D-5020-7943-A946-F65068FB52F5}" type="presParOf" srcId="{C395272F-29B6-C348-9C64-EE92E80DCA2A}" destId="{1BE55654-2572-9145-82D7-FAD2E9CF96F1}" srcOrd="4" destOrd="0" presId="urn:microsoft.com/office/officeart/2005/8/layout/hChevron3"/>
    <dgm:cxn modelId="{42BF68BF-2EAD-424F-9499-2312B51B452E}" type="presParOf" srcId="{C395272F-29B6-C348-9C64-EE92E80DCA2A}" destId="{7837DEB3-3D3F-F046-8F79-8D32E3A8D095}" srcOrd="5" destOrd="0" presId="urn:microsoft.com/office/officeart/2005/8/layout/hChevron3"/>
    <dgm:cxn modelId="{3D7F1242-99E9-CA41-8BF6-F398F88F00C6}" type="presParOf" srcId="{C395272F-29B6-C348-9C64-EE92E80DCA2A}" destId="{DA0CAB52-3D08-B843-A491-0B153FEEC2E0}" srcOrd="6" destOrd="0" presId="urn:microsoft.com/office/officeart/2005/8/layout/hChevron3"/>
    <dgm:cxn modelId="{EA53F0F4-2236-5C47-B295-FE12F75D0E25}" type="presParOf" srcId="{C395272F-29B6-C348-9C64-EE92E80DCA2A}" destId="{3B600E8B-7D45-BB4C-8807-5700F4702630}" srcOrd="7" destOrd="0" presId="urn:microsoft.com/office/officeart/2005/8/layout/hChevron3"/>
    <dgm:cxn modelId="{7765BC77-B54F-AE4A-A357-28C3EFFA6A30}" type="presParOf" srcId="{C395272F-29B6-C348-9C64-EE92E80DCA2A}" destId="{DCC04E63-DA56-AB41-B6BE-1A85CE62BCE0}" srcOrd="8" destOrd="0" presId="urn:microsoft.com/office/officeart/2005/8/layout/hChevron3"/>
    <dgm:cxn modelId="{6432C207-FF0F-CF45-AA69-202BDD1E261A}" type="presParOf" srcId="{C395272F-29B6-C348-9C64-EE92E80DCA2A}" destId="{51C85D60-2193-E949-A407-5FE10DD97F9B}" srcOrd="9" destOrd="0" presId="urn:microsoft.com/office/officeart/2005/8/layout/hChevron3"/>
    <dgm:cxn modelId="{E20247B4-EEDB-BA49-AC3F-464E78F4EDB1}" type="presParOf" srcId="{C395272F-29B6-C348-9C64-EE92E80DCA2A}" destId="{96BCDB02-3445-7E4F-83BF-699485F75B47}"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6FD8C-9015-B14A-A087-3263B1B2C166}" type="doc">
      <dgm:prSet loTypeId="urn:microsoft.com/office/officeart/2005/8/layout/pyramid2" loCatId="" qsTypeId="urn:microsoft.com/office/officeart/2005/8/quickstyle/simple1" qsCatId="simple" csTypeId="urn:microsoft.com/office/officeart/2005/8/colors/accent1_2" csCatId="accent1" phldr="1"/>
      <dgm:spPr/>
    </dgm:pt>
    <dgm:pt modelId="{EF806EBF-F060-F84F-981D-51E9DE0B01CE}">
      <dgm:prSet phldrT="[Text]"/>
      <dgm:spPr/>
      <dgm:t>
        <a:bodyPr/>
        <a:lstStyle/>
        <a:p>
          <a:r>
            <a:rPr lang="en-GB" dirty="0"/>
            <a:t>Arms carriers escorting VIP’s and detainees</a:t>
          </a:r>
        </a:p>
        <a:p>
          <a:r>
            <a:rPr lang="en-GB" dirty="0"/>
            <a:t>3 incidents  </a:t>
          </a:r>
        </a:p>
      </dgm:t>
    </dgm:pt>
    <dgm:pt modelId="{AF7BEFE2-34AA-FE4E-A880-0975C27145A4}" type="parTrans" cxnId="{38B4741A-6DE4-AC4E-8450-BBDBC60F3B8B}">
      <dgm:prSet/>
      <dgm:spPr/>
      <dgm:t>
        <a:bodyPr/>
        <a:lstStyle/>
        <a:p>
          <a:endParaRPr lang="en-GB"/>
        </a:p>
      </dgm:t>
    </dgm:pt>
    <dgm:pt modelId="{23EF4054-591D-664C-83A3-1C95351CDEC9}" type="sibTrans" cxnId="{38B4741A-6DE4-AC4E-8450-BBDBC60F3B8B}">
      <dgm:prSet/>
      <dgm:spPr/>
      <dgm:t>
        <a:bodyPr/>
        <a:lstStyle/>
        <a:p>
          <a:endParaRPr lang="en-GB"/>
        </a:p>
      </dgm:t>
    </dgm:pt>
    <dgm:pt modelId="{90CDA78A-F1D7-524C-A041-11493D637BC3}">
      <dgm:prSet phldrT="[Text]"/>
      <dgm:spPr/>
      <dgm:t>
        <a:bodyPr/>
        <a:lstStyle/>
        <a:p>
          <a:r>
            <a:rPr lang="en-GB" dirty="0"/>
            <a:t>Arms carriers escorting prisoners</a:t>
          </a:r>
        </a:p>
        <a:p>
          <a:r>
            <a:rPr lang="en-GB" dirty="0"/>
            <a:t>5 incidents</a:t>
          </a:r>
        </a:p>
      </dgm:t>
    </dgm:pt>
    <dgm:pt modelId="{9BC28801-FE73-3042-B7F4-5000C663C313}" type="parTrans" cxnId="{9FEC4B39-46A2-2E4F-ACC2-0AB0A89A6440}">
      <dgm:prSet/>
      <dgm:spPr/>
      <dgm:t>
        <a:bodyPr/>
        <a:lstStyle/>
        <a:p>
          <a:endParaRPr lang="en-GB"/>
        </a:p>
      </dgm:t>
    </dgm:pt>
    <dgm:pt modelId="{1BE701A3-3EDE-BA4B-9015-54F436BFBE29}" type="sibTrans" cxnId="{9FEC4B39-46A2-2E4F-ACC2-0AB0A89A6440}">
      <dgm:prSet/>
      <dgm:spPr/>
      <dgm:t>
        <a:bodyPr/>
        <a:lstStyle/>
        <a:p>
          <a:endParaRPr lang="en-GB"/>
        </a:p>
      </dgm:t>
    </dgm:pt>
    <dgm:pt modelId="{5F851A77-1BDC-DF45-8180-87EA7B4873C9}">
      <dgm:prSet phldrT="[Text]"/>
      <dgm:spPr/>
      <dgm:t>
        <a:bodyPr/>
        <a:lstStyle/>
        <a:p>
          <a:r>
            <a:rPr lang="en-GB" dirty="0"/>
            <a:t>Local people bringing in weapons </a:t>
          </a:r>
        </a:p>
        <a:p>
          <a:r>
            <a:rPr lang="en-GB" dirty="0"/>
            <a:t>25 incidents</a:t>
          </a:r>
        </a:p>
      </dgm:t>
    </dgm:pt>
    <dgm:pt modelId="{EE144ECE-58C9-1744-BE72-649B348BB976}" type="parTrans" cxnId="{63A143BB-61F3-2041-8973-AB561DDDA348}">
      <dgm:prSet/>
      <dgm:spPr/>
      <dgm:t>
        <a:bodyPr/>
        <a:lstStyle/>
        <a:p>
          <a:endParaRPr lang="en-GB"/>
        </a:p>
      </dgm:t>
    </dgm:pt>
    <dgm:pt modelId="{A278C9A2-8EEE-8B44-82EB-74D89B36B623}" type="sibTrans" cxnId="{63A143BB-61F3-2041-8973-AB561DDDA348}">
      <dgm:prSet/>
      <dgm:spPr/>
      <dgm:t>
        <a:bodyPr/>
        <a:lstStyle/>
        <a:p>
          <a:endParaRPr lang="en-GB"/>
        </a:p>
      </dgm:t>
    </dgm:pt>
    <dgm:pt modelId="{FBD59F7C-7D1F-8E44-B1E5-830295C62606}" type="pres">
      <dgm:prSet presAssocID="{34F6FD8C-9015-B14A-A087-3263B1B2C166}" presName="compositeShape" presStyleCnt="0">
        <dgm:presLayoutVars>
          <dgm:dir/>
          <dgm:resizeHandles/>
        </dgm:presLayoutVars>
      </dgm:prSet>
      <dgm:spPr/>
    </dgm:pt>
    <dgm:pt modelId="{B3AAFAAB-FAB1-6B42-BC00-2ED674167834}" type="pres">
      <dgm:prSet presAssocID="{34F6FD8C-9015-B14A-A087-3263B1B2C166}" presName="pyramid" presStyleLbl="node1" presStyleIdx="0" presStyleCnt="1" custLinFactNeighborX="3312" custLinFactNeighborY="370"/>
      <dgm:spPr/>
    </dgm:pt>
    <dgm:pt modelId="{7A83E610-5BBE-034B-AB2F-1904A393CB1C}" type="pres">
      <dgm:prSet presAssocID="{34F6FD8C-9015-B14A-A087-3263B1B2C166}" presName="theList" presStyleCnt="0"/>
      <dgm:spPr/>
    </dgm:pt>
    <dgm:pt modelId="{347D0AD2-5B3A-B246-A369-73A742F38018}" type="pres">
      <dgm:prSet presAssocID="{EF806EBF-F060-F84F-981D-51E9DE0B01CE}" presName="aNode" presStyleLbl="fgAcc1" presStyleIdx="0" presStyleCnt="3">
        <dgm:presLayoutVars>
          <dgm:bulletEnabled val="1"/>
        </dgm:presLayoutVars>
      </dgm:prSet>
      <dgm:spPr/>
    </dgm:pt>
    <dgm:pt modelId="{38B62034-5776-2C4C-BD10-3996AD103D29}" type="pres">
      <dgm:prSet presAssocID="{EF806EBF-F060-F84F-981D-51E9DE0B01CE}" presName="aSpace" presStyleCnt="0"/>
      <dgm:spPr/>
    </dgm:pt>
    <dgm:pt modelId="{2D358A99-E836-9F45-BBD3-B9BB04C34211}" type="pres">
      <dgm:prSet presAssocID="{90CDA78A-F1D7-524C-A041-11493D637BC3}" presName="aNode" presStyleLbl="fgAcc1" presStyleIdx="1" presStyleCnt="3">
        <dgm:presLayoutVars>
          <dgm:bulletEnabled val="1"/>
        </dgm:presLayoutVars>
      </dgm:prSet>
      <dgm:spPr/>
    </dgm:pt>
    <dgm:pt modelId="{4DCF3DA6-0341-1243-B2AD-571593783624}" type="pres">
      <dgm:prSet presAssocID="{90CDA78A-F1D7-524C-A041-11493D637BC3}" presName="aSpace" presStyleCnt="0"/>
      <dgm:spPr/>
    </dgm:pt>
    <dgm:pt modelId="{D5F6161C-DEC1-D14D-AC3B-376182951C00}" type="pres">
      <dgm:prSet presAssocID="{5F851A77-1BDC-DF45-8180-87EA7B4873C9}" presName="aNode" presStyleLbl="fgAcc1" presStyleIdx="2" presStyleCnt="3">
        <dgm:presLayoutVars>
          <dgm:bulletEnabled val="1"/>
        </dgm:presLayoutVars>
      </dgm:prSet>
      <dgm:spPr/>
    </dgm:pt>
    <dgm:pt modelId="{C9F7911B-8330-0E42-9682-85E07953DF60}" type="pres">
      <dgm:prSet presAssocID="{5F851A77-1BDC-DF45-8180-87EA7B4873C9}" presName="aSpace" presStyleCnt="0"/>
      <dgm:spPr/>
    </dgm:pt>
  </dgm:ptLst>
  <dgm:cxnLst>
    <dgm:cxn modelId="{7282690D-AB9E-744C-8E94-34DB69ADA195}" type="presOf" srcId="{5F851A77-1BDC-DF45-8180-87EA7B4873C9}" destId="{D5F6161C-DEC1-D14D-AC3B-376182951C00}" srcOrd="0" destOrd="0" presId="urn:microsoft.com/office/officeart/2005/8/layout/pyramid2"/>
    <dgm:cxn modelId="{38B4741A-6DE4-AC4E-8450-BBDBC60F3B8B}" srcId="{34F6FD8C-9015-B14A-A087-3263B1B2C166}" destId="{EF806EBF-F060-F84F-981D-51E9DE0B01CE}" srcOrd="0" destOrd="0" parTransId="{AF7BEFE2-34AA-FE4E-A880-0975C27145A4}" sibTransId="{23EF4054-591D-664C-83A3-1C95351CDEC9}"/>
    <dgm:cxn modelId="{9FEC4B39-46A2-2E4F-ACC2-0AB0A89A6440}" srcId="{34F6FD8C-9015-B14A-A087-3263B1B2C166}" destId="{90CDA78A-F1D7-524C-A041-11493D637BC3}" srcOrd="1" destOrd="0" parTransId="{9BC28801-FE73-3042-B7F4-5000C663C313}" sibTransId="{1BE701A3-3EDE-BA4B-9015-54F436BFBE29}"/>
    <dgm:cxn modelId="{7063124E-ED8B-2A46-A20B-915627015581}" type="presOf" srcId="{34F6FD8C-9015-B14A-A087-3263B1B2C166}" destId="{FBD59F7C-7D1F-8E44-B1E5-830295C62606}" srcOrd="0" destOrd="0" presId="urn:microsoft.com/office/officeart/2005/8/layout/pyramid2"/>
    <dgm:cxn modelId="{DCF48B79-8D5C-614D-9C74-AED95A3A9561}" type="presOf" srcId="{EF806EBF-F060-F84F-981D-51E9DE0B01CE}" destId="{347D0AD2-5B3A-B246-A369-73A742F38018}" srcOrd="0" destOrd="0" presId="urn:microsoft.com/office/officeart/2005/8/layout/pyramid2"/>
    <dgm:cxn modelId="{63A143BB-61F3-2041-8973-AB561DDDA348}" srcId="{34F6FD8C-9015-B14A-A087-3263B1B2C166}" destId="{5F851A77-1BDC-DF45-8180-87EA7B4873C9}" srcOrd="2" destOrd="0" parTransId="{EE144ECE-58C9-1744-BE72-649B348BB976}" sibTransId="{A278C9A2-8EEE-8B44-82EB-74D89B36B623}"/>
    <dgm:cxn modelId="{703034F1-63F9-5C41-AA3D-96B6CE373787}" type="presOf" srcId="{90CDA78A-F1D7-524C-A041-11493D637BC3}" destId="{2D358A99-E836-9F45-BBD3-B9BB04C34211}" srcOrd="0" destOrd="0" presId="urn:microsoft.com/office/officeart/2005/8/layout/pyramid2"/>
    <dgm:cxn modelId="{9AAC2C31-702C-6E46-915C-C80C0E9BCCB4}" type="presParOf" srcId="{FBD59F7C-7D1F-8E44-B1E5-830295C62606}" destId="{B3AAFAAB-FAB1-6B42-BC00-2ED674167834}" srcOrd="0" destOrd="0" presId="urn:microsoft.com/office/officeart/2005/8/layout/pyramid2"/>
    <dgm:cxn modelId="{F2843E98-7D8D-6B42-A40F-F4ACAFB60DB8}" type="presParOf" srcId="{FBD59F7C-7D1F-8E44-B1E5-830295C62606}" destId="{7A83E610-5BBE-034B-AB2F-1904A393CB1C}" srcOrd="1" destOrd="0" presId="urn:microsoft.com/office/officeart/2005/8/layout/pyramid2"/>
    <dgm:cxn modelId="{F00B054C-ED5C-4146-A7BE-B36D403E115F}" type="presParOf" srcId="{7A83E610-5BBE-034B-AB2F-1904A393CB1C}" destId="{347D0AD2-5B3A-B246-A369-73A742F38018}" srcOrd="0" destOrd="0" presId="urn:microsoft.com/office/officeart/2005/8/layout/pyramid2"/>
    <dgm:cxn modelId="{9E7349A3-A14B-154A-877B-ACE6E7B4ACC2}" type="presParOf" srcId="{7A83E610-5BBE-034B-AB2F-1904A393CB1C}" destId="{38B62034-5776-2C4C-BD10-3996AD103D29}" srcOrd="1" destOrd="0" presId="urn:microsoft.com/office/officeart/2005/8/layout/pyramid2"/>
    <dgm:cxn modelId="{08D6F570-5F76-C047-A1DB-86DFFB21D960}" type="presParOf" srcId="{7A83E610-5BBE-034B-AB2F-1904A393CB1C}" destId="{2D358A99-E836-9F45-BBD3-B9BB04C34211}" srcOrd="2" destOrd="0" presId="urn:microsoft.com/office/officeart/2005/8/layout/pyramid2"/>
    <dgm:cxn modelId="{8EBBCCDF-ECCE-EA4E-876C-807837E49096}" type="presParOf" srcId="{7A83E610-5BBE-034B-AB2F-1904A393CB1C}" destId="{4DCF3DA6-0341-1243-B2AD-571593783624}" srcOrd="3" destOrd="0" presId="urn:microsoft.com/office/officeart/2005/8/layout/pyramid2"/>
    <dgm:cxn modelId="{69C09FCE-1918-FD45-8900-EC5186A1112C}" type="presParOf" srcId="{7A83E610-5BBE-034B-AB2F-1904A393CB1C}" destId="{D5F6161C-DEC1-D14D-AC3B-376182951C00}" srcOrd="4" destOrd="0" presId="urn:microsoft.com/office/officeart/2005/8/layout/pyramid2"/>
    <dgm:cxn modelId="{F862BE95-4FAD-DC4F-A039-D0F97D74BFEC}" type="presParOf" srcId="{7A83E610-5BBE-034B-AB2F-1904A393CB1C}" destId="{C9F7911B-8330-0E42-9682-85E07953DF60}"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EA2AB-9F11-B84C-AF90-2E18171FF3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4C4EC80-DC8B-4C47-9479-6349F37AF376}">
      <dgm:prSet phldrT="[Text]"/>
      <dgm:spPr/>
      <dgm:t>
        <a:bodyPr/>
        <a:lstStyle/>
        <a:p>
          <a:r>
            <a:rPr lang="en-GB" dirty="0"/>
            <a:t>(Arms carriers) Police</a:t>
          </a:r>
        </a:p>
      </dgm:t>
    </dgm:pt>
    <dgm:pt modelId="{85D9435A-824C-094E-9CF3-C60906CE8759}" type="parTrans" cxnId="{B0BDB2C0-7970-D949-920C-9294C10A5287}">
      <dgm:prSet/>
      <dgm:spPr/>
      <dgm:t>
        <a:bodyPr/>
        <a:lstStyle/>
        <a:p>
          <a:endParaRPr lang="en-GB"/>
        </a:p>
      </dgm:t>
    </dgm:pt>
    <dgm:pt modelId="{1B300E6F-FD79-F646-9ACA-6EBE33984C8D}" type="sibTrans" cxnId="{B0BDB2C0-7970-D949-920C-9294C10A5287}">
      <dgm:prSet/>
      <dgm:spPr/>
      <dgm:t>
        <a:bodyPr/>
        <a:lstStyle/>
        <a:p>
          <a:endParaRPr lang="en-GB"/>
        </a:p>
      </dgm:t>
    </dgm:pt>
    <dgm:pt modelId="{3CA9ED7C-E33D-F942-8C9F-5C2E492D7C5B}">
      <dgm:prSet phldrT="[Text]" custT="1"/>
      <dgm:spPr/>
      <dgm:t>
        <a:bodyPr/>
        <a:lstStyle/>
        <a:p>
          <a:r>
            <a:rPr lang="en-GB" sz="2000" dirty="0"/>
            <a:t>The weapon is part of my uniform and I cannot surrender it.</a:t>
          </a:r>
        </a:p>
      </dgm:t>
    </dgm:pt>
    <dgm:pt modelId="{6AFDFB3B-483C-AE46-8BAA-11EAEC00751F}" type="parTrans" cxnId="{3D2FFEBD-58C8-244A-B5AD-F2C06A5B811C}">
      <dgm:prSet/>
      <dgm:spPr/>
      <dgm:t>
        <a:bodyPr/>
        <a:lstStyle/>
        <a:p>
          <a:endParaRPr lang="en-GB"/>
        </a:p>
      </dgm:t>
    </dgm:pt>
    <dgm:pt modelId="{AFC708F4-DB57-E443-8364-EBE23627DD8B}" type="sibTrans" cxnId="{3D2FFEBD-58C8-244A-B5AD-F2C06A5B811C}">
      <dgm:prSet/>
      <dgm:spPr/>
      <dgm:t>
        <a:bodyPr/>
        <a:lstStyle/>
        <a:p>
          <a:endParaRPr lang="en-GB"/>
        </a:p>
      </dgm:t>
    </dgm:pt>
    <dgm:pt modelId="{F6E115DD-F5F7-E143-BA0E-A9C942300D32}">
      <dgm:prSet phldrT="[Text]"/>
      <dgm:spPr/>
      <dgm:t>
        <a:bodyPr/>
        <a:lstStyle/>
        <a:p>
          <a:r>
            <a:rPr lang="en-GB" dirty="0"/>
            <a:t>(Arms carriers) Army</a:t>
          </a:r>
        </a:p>
      </dgm:t>
    </dgm:pt>
    <dgm:pt modelId="{C4E40D0C-1275-C145-A767-E141D7D44542}" type="parTrans" cxnId="{10FBD210-70CE-3744-BCD7-299DB9D19B48}">
      <dgm:prSet/>
      <dgm:spPr/>
      <dgm:t>
        <a:bodyPr/>
        <a:lstStyle/>
        <a:p>
          <a:endParaRPr lang="en-GB"/>
        </a:p>
      </dgm:t>
    </dgm:pt>
    <dgm:pt modelId="{0A372854-0A32-7841-8187-50E2CA7E3085}" type="sibTrans" cxnId="{10FBD210-70CE-3744-BCD7-299DB9D19B48}">
      <dgm:prSet/>
      <dgm:spPr/>
      <dgm:t>
        <a:bodyPr/>
        <a:lstStyle/>
        <a:p>
          <a:endParaRPr lang="en-GB"/>
        </a:p>
      </dgm:t>
    </dgm:pt>
    <dgm:pt modelId="{91EC4718-2DB3-114B-A841-884A982B5F57}">
      <dgm:prSet phldrT="[Text]" custT="1"/>
      <dgm:spPr/>
      <dgm:t>
        <a:bodyPr/>
        <a:lstStyle/>
        <a:p>
          <a:r>
            <a:rPr lang="en-GB" sz="2000" dirty="0"/>
            <a:t>There is a serious threat to the VIP I am escorting.</a:t>
          </a:r>
        </a:p>
      </dgm:t>
    </dgm:pt>
    <dgm:pt modelId="{7E254811-6AE3-2D4D-B3F8-65F06BC1E0B6}" type="parTrans" cxnId="{8B04487B-9016-6546-BA1D-79D5EC08A42E}">
      <dgm:prSet/>
      <dgm:spPr/>
      <dgm:t>
        <a:bodyPr/>
        <a:lstStyle/>
        <a:p>
          <a:endParaRPr lang="en-GB"/>
        </a:p>
      </dgm:t>
    </dgm:pt>
    <dgm:pt modelId="{F62AB0A9-F3C3-844B-9522-0C1F5D5BC74E}" type="sibTrans" cxnId="{8B04487B-9016-6546-BA1D-79D5EC08A42E}">
      <dgm:prSet/>
      <dgm:spPr/>
      <dgm:t>
        <a:bodyPr/>
        <a:lstStyle/>
        <a:p>
          <a:endParaRPr lang="en-GB"/>
        </a:p>
      </dgm:t>
    </dgm:pt>
    <dgm:pt modelId="{761FC109-96B4-0D48-B4BB-B3959EDC0B78}">
      <dgm:prSet phldrT="[Text]"/>
      <dgm:spPr/>
      <dgm:t>
        <a:bodyPr/>
        <a:lstStyle/>
        <a:p>
          <a:r>
            <a:rPr lang="en-GB" dirty="0"/>
            <a:t>People in the Community</a:t>
          </a:r>
        </a:p>
      </dgm:t>
    </dgm:pt>
    <dgm:pt modelId="{18742C4E-CD4E-1A44-A280-43626CBC41B9}" type="parTrans" cxnId="{FB8B2E24-5FB3-7241-8BB2-207E3F92CBE5}">
      <dgm:prSet/>
      <dgm:spPr/>
      <dgm:t>
        <a:bodyPr/>
        <a:lstStyle/>
        <a:p>
          <a:endParaRPr lang="en-GB"/>
        </a:p>
      </dgm:t>
    </dgm:pt>
    <dgm:pt modelId="{E2F37756-2D01-2A4F-B61E-A4EA51760857}" type="sibTrans" cxnId="{FB8B2E24-5FB3-7241-8BB2-207E3F92CBE5}">
      <dgm:prSet/>
      <dgm:spPr/>
      <dgm:t>
        <a:bodyPr/>
        <a:lstStyle/>
        <a:p>
          <a:endParaRPr lang="en-GB"/>
        </a:p>
      </dgm:t>
    </dgm:pt>
    <dgm:pt modelId="{964C685B-D278-5C40-B822-A1FB58D876C4}">
      <dgm:prSet phldrT="[Text]" custT="1"/>
      <dgm:spPr/>
      <dgm:t>
        <a:bodyPr/>
        <a:lstStyle/>
        <a:p>
          <a:r>
            <a:rPr lang="en-GB" sz="2000" dirty="0"/>
            <a:t>I need to have the weapon to get me to the hospital as there are armed groups who could steal my goods or harm my family.</a:t>
          </a:r>
        </a:p>
      </dgm:t>
    </dgm:pt>
    <dgm:pt modelId="{116BFBFF-5BD9-A142-8B6A-0A6089D1FA47}" type="parTrans" cxnId="{E1EEC14B-D9B5-C44C-8B2C-05278901D5EC}">
      <dgm:prSet/>
      <dgm:spPr/>
      <dgm:t>
        <a:bodyPr/>
        <a:lstStyle/>
        <a:p>
          <a:endParaRPr lang="en-GB"/>
        </a:p>
      </dgm:t>
    </dgm:pt>
    <dgm:pt modelId="{B8BC2593-A151-BB4A-B652-CC72FCCE4094}" type="sibTrans" cxnId="{E1EEC14B-D9B5-C44C-8B2C-05278901D5EC}">
      <dgm:prSet/>
      <dgm:spPr/>
      <dgm:t>
        <a:bodyPr/>
        <a:lstStyle/>
        <a:p>
          <a:endParaRPr lang="en-GB"/>
        </a:p>
      </dgm:t>
    </dgm:pt>
    <dgm:pt modelId="{C0CAA56B-1E8D-1C4E-B869-C4B07EB0EA5E}">
      <dgm:prSet phldrT="[Text]" custT="1"/>
      <dgm:spPr/>
      <dgm:t>
        <a:bodyPr/>
        <a:lstStyle/>
        <a:p>
          <a:r>
            <a:rPr lang="en-GB" sz="2000" dirty="0"/>
            <a:t>I am escorting a detainee and there may be an attempt to free him in the facility.</a:t>
          </a:r>
        </a:p>
      </dgm:t>
    </dgm:pt>
    <dgm:pt modelId="{5571C1AE-DCDC-A041-AF7C-30B9F6EB837F}" type="parTrans" cxnId="{80A0DAF3-F58B-BC48-8FB9-034620E3C1D1}">
      <dgm:prSet/>
      <dgm:spPr/>
      <dgm:t>
        <a:bodyPr/>
        <a:lstStyle/>
        <a:p>
          <a:endParaRPr lang="en-GB"/>
        </a:p>
      </dgm:t>
    </dgm:pt>
    <dgm:pt modelId="{39FE05D7-19BC-C944-8D6A-57CB6A2EE70A}" type="sibTrans" cxnId="{80A0DAF3-F58B-BC48-8FB9-034620E3C1D1}">
      <dgm:prSet/>
      <dgm:spPr/>
      <dgm:t>
        <a:bodyPr/>
        <a:lstStyle/>
        <a:p>
          <a:endParaRPr lang="en-GB"/>
        </a:p>
      </dgm:t>
    </dgm:pt>
    <dgm:pt modelId="{6A6DBEA0-42F0-DF4D-953F-801A18C5DFAC}">
      <dgm:prSet phldrT="[Text]" custT="1"/>
      <dgm:spPr/>
      <dgm:t>
        <a:bodyPr/>
        <a:lstStyle/>
        <a:p>
          <a:r>
            <a:rPr lang="en-GB" sz="2000" dirty="0"/>
            <a:t>If the weapon is lost or stolen I will be charged and will lose my job and my family will be without income.</a:t>
          </a:r>
        </a:p>
      </dgm:t>
    </dgm:pt>
    <dgm:pt modelId="{34CB2B0F-E0BB-3449-BEFD-612E4E4891C9}" type="parTrans" cxnId="{AE4A35BA-6698-6141-A5F3-81E73192D4FD}">
      <dgm:prSet/>
      <dgm:spPr/>
      <dgm:t>
        <a:bodyPr/>
        <a:lstStyle/>
        <a:p>
          <a:endParaRPr lang="en-GB"/>
        </a:p>
      </dgm:t>
    </dgm:pt>
    <dgm:pt modelId="{278A8969-7A6C-8347-A441-9A1C293461F7}" type="sibTrans" cxnId="{AE4A35BA-6698-6141-A5F3-81E73192D4FD}">
      <dgm:prSet/>
      <dgm:spPr/>
      <dgm:t>
        <a:bodyPr/>
        <a:lstStyle/>
        <a:p>
          <a:endParaRPr lang="en-GB"/>
        </a:p>
      </dgm:t>
    </dgm:pt>
    <dgm:pt modelId="{9C532DB9-4D34-E840-A417-3040F0FBD8D3}">
      <dgm:prSet phldrT="[Text]" custT="1"/>
      <dgm:spPr/>
      <dgm:t>
        <a:bodyPr/>
        <a:lstStyle/>
        <a:p>
          <a:r>
            <a:rPr lang="en-GB" sz="2000" dirty="0"/>
            <a:t>I am worried about my own security.</a:t>
          </a:r>
        </a:p>
      </dgm:t>
    </dgm:pt>
    <dgm:pt modelId="{94E7BFAB-934E-394F-AB83-857B486C5D04}" type="parTrans" cxnId="{36DC429C-6F12-0446-A598-56B2495B0716}">
      <dgm:prSet/>
      <dgm:spPr/>
      <dgm:t>
        <a:bodyPr/>
        <a:lstStyle/>
        <a:p>
          <a:endParaRPr lang="en-GB"/>
        </a:p>
      </dgm:t>
    </dgm:pt>
    <dgm:pt modelId="{FEC4ECE3-DCC3-8248-B0A2-BC585357B72A}" type="sibTrans" cxnId="{36DC429C-6F12-0446-A598-56B2495B0716}">
      <dgm:prSet/>
      <dgm:spPr/>
      <dgm:t>
        <a:bodyPr/>
        <a:lstStyle/>
        <a:p>
          <a:endParaRPr lang="en-GB"/>
        </a:p>
      </dgm:t>
    </dgm:pt>
    <dgm:pt modelId="{AECF90FC-52A5-784A-83A7-C5FCF9FBEB08}">
      <dgm:prSet phldrT="[Text]" custT="1"/>
      <dgm:spPr/>
      <dgm:t>
        <a:bodyPr/>
        <a:lstStyle/>
        <a:p>
          <a:r>
            <a:rPr lang="en-GB" sz="2000" dirty="0"/>
            <a:t>The weapon is part of my uniform and I feel naked without it.</a:t>
          </a:r>
        </a:p>
      </dgm:t>
    </dgm:pt>
    <dgm:pt modelId="{94B07AFA-350C-E94C-B1CD-449D59DCF3EE}" type="parTrans" cxnId="{7BE284A9-AA43-7C41-B39D-1FB0B4DFB7C9}">
      <dgm:prSet/>
      <dgm:spPr/>
      <dgm:t>
        <a:bodyPr/>
        <a:lstStyle/>
        <a:p>
          <a:endParaRPr lang="en-GB"/>
        </a:p>
      </dgm:t>
    </dgm:pt>
    <dgm:pt modelId="{68319F4B-FD4E-CF45-AA15-81FA9B661013}" type="sibTrans" cxnId="{7BE284A9-AA43-7C41-B39D-1FB0B4DFB7C9}">
      <dgm:prSet/>
      <dgm:spPr/>
      <dgm:t>
        <a:bodyPr/>
        <a:lstStyle/>
        <a:p>
          <a:endParaRPr lang="en-GB"/>
        </a:p>
      </dgm:t>
    </dgm:pt>
    <dgm:pt modelId="{A4FE1FDB-8CAD-D44B-A413-62ADDBCADD44}">
      <dgm:prSet phldrT="[Text]" custT="1"/>
      <dgm:spPr/>
      <dgm:t>
        <a:bodyPr/>
        <a:lstStyle/>
        <a:p>
          <a:r>
            <a:rPr lang="en-GB" sz="2000" dirty="0"/>
            <a:t>I get more respect when I have my weapon.</a:t>
          </a:r>
        </a:p>
      </dgm:t>
    </dgm:pt>
    <dgm:pt modelId="{AC09E03C-5B19-EF49-94EA-FE6757FB47CB}" type="parTrans" cxnId="{6FFFA481-D675-C044-8387-948CB56443D5}">
      <dgm:prSet/>
      <dgm:spPr/>
      <dgm:t>
        <a:bodyPr/>
        <a:lstStyle/>
        <a:p>
          <a:endParaRPr lang="en-GB"/>
        </a:p>
      </dgm:t>
    </dgm:pt>
    <dgm:pt modelId="{C9A8E073-F16C-2B41-A0EF-57FA6CDB03AB}" type="sibTrans" cxnId="{6FFFA481-D675-C044-8387-948CB56443D5}">
      <dgm:prSet/>
      <dgm:spPr/>
      <dgm:t>
        <a:bodyPr/>
        <a:lstStyle/>
        <a:p>
          <a:endParaRPr lang="en-GB"/>
        </a:p>
      </dgm:t>
    </dgm:pt>
    <dgm:pt modelId="{5C33573B-B7B3-324D-B81A-87D960A6FAAD}">
      <dgm:prSet phldrT="[Text]" custT="1"/>
      <dgm:spPr/>
      <dgm:t>
        <a:bodyPr/>
        <a:lstStyle/>
        <a:p>
          <a:r>
            <a:rPr lang="en-GB" sz="2000" dirty="0"/>
            <a:t>There is nowhere to store the weapon at the hospital.</a:t>
          </a:r>
        </a:p>
      </dgm:t>
    </dgm:pt>
    <dgm:pt modelId="{F6F91090-6113-C54F-B3C3-EA1EEA93C7E6}" type="parTrans" cxnId="{3896D91E-1545-3F4E-9B02-6B1A0557CAB8}">
      <dgm:prSet/>
      <dgm:spPr/>
      <dgm:t>
        <a:bodyPr/>
        <a:lstStyle/>
        <a:p>
          <a:endParaRPr lang="en-GB"/>
        </a:p>
      </dgm:t>
    </dgm:pt>
    <dgm:pt modelId="{5ABF61B2-FAF6-3148-B875-7282E7FD6E0D}" type="sibTrans" cxnId="{3896D91E-1545-3F4E-9B02-6B1A0557CAB8}">
      <dgm:prSet/>
      <dgm:spPr/>
      <dgm:t>
        <a:bodyPr/>
        <a:lstStyle/>
        <a:p>
          <a:endParaRPr lang="en-GB"/>
        </a:p>
      </dgm:t>
    </dgm:pt>
    <dgm:pt modelId="{91D8952D-AF17-8743-8638-A48C0E6A9CB5}">
      <dgm:prSet phldrT="[Text]" custT="1"/>
      <dgm:spPr/>
      <dgm:t>
        <a:bodyPr/>
        <a:lstStyle/>
        <a:p>
          <a:r>
            <a:rPr lang="en-GB" sz="2000" dirty="0"/>
            <a:t>I always carry a weapon its part of my culture</a:t>
          </a:r>
        </a:p>
      </dgm:t>
    </dgm:pt>
    <dgm:pt modelId="{81AC0847-A85A-EA4D-B526-0C18EC2FEDFE}" type="parTrans" cxnId="{B0ABF53D-8229-F54B-B4AB-C6D61DC0FDB9}">
      <dgm:prSet/>
      <dgm:spPr/>
    </dgm:pt>
    <dgm:pt modelId="{544E8417-0792-644E-B214-86FE8C318A15}" type="sibTrans" cxnId="{B0ABF53D-8229-F54B-B4AB-C6D61DC0FDB9}">
      <dgm:prSet/>
      <dgm:spPr/>
    </dgm:pt>
    <dgm:pt modelId="{C7B74C2B-A595-384B-9856-715E4ECFBA0C}" type="pres">
      <dgm:prSet presAssocID="{535EA2AB-9F11-B84C-AF90-2E18171FF378}" presName="Name0" presStyleCnt="0">
        <dgm:presLayoutVars>
          <dgm:dir/>
          <dgm:animLvl val="lvl"/>
          <dgm:resizeHandles val="exact"/>
        </dgm:presLayoutVars>
      </dgm:prSet>
      <dgm:spPr/>
    </dgm:pt>
    <dgm:pt modelId="{C6BB47AA-F359-1A45-8A32-7EA6C8556574}" type="pres">
      <dgm:prSet presAssocID="{64C4EC80-DC8B-4C47-9479-6349F37AF376}" presName="composite" presStyleCnt="0"/>
      <dgm:spPr/>
    </dgm:pt>
    <dgm:pt modelId="{88C88AE4-A5AD-DD45-BF07-9034B8E1E5D1}" type="pres">
      <dgm:prSet presAssocID="{64C4EC80-DC8B-4C47-9479-6349F37AF376}" presName="parTx" presStyleLbl="alignNode1" presStyleIdx="0" presStyleCnt="3">
        <dgm:presLayoutVars>
          <dgm:chMax val="0"/>
          <dgm:chPref val="0"/>
          <dgm:bulletEnabled val="1"/>
        </dgm:presLayoutVars>
      </dgm:prSet>
      <dgm:spPr/>
    </dgm:pt>
    <dgm:pt modelId="{DA2624C3-FB40-5545-B46C-24253D7912FD}" type="pres">
      <dgm:prSet presAssocID="{64C4EC80-DC8B-4C47-9479-6349F37AF376}" presName="desTx" presStyleLbl="alignAccFollowNode1" presStyleIdx="0" presStyleCnt="3">
        <dgm:presLayoutVars>
          <dgm:bulletEnabled val="1"/>
        </dgm:presLayoutVars>
      </dgm:prSet>
      <dgm:spPr/>
    </dgm:pt>
    <dgm:pt modelId="{ED926EC4-1E90-2B44-AEB8-FCCC0F136196}" type="pres">
      <dgm:prSet presAssocID="{1B300E6F-FD79-F646-9ACA-6EBE33984C8D}" presName="space" presStyleCnt="0"/>
      <dgm:spPr/>
    </dgm:pt>
    <dgm:pt modelId="{8DFE8FBE-241D-1340-B07C-673D2F17EC9C}" type="pres">
      <dgm:prSet presAssocID="{F6E115DD-F5F7-E143-BA0E-A9C942300D32}" presName="composite" presStyleCnt="0"/>
      <dgm:spPr/>
    </dgm:pt>
    <dgm:pt modelId="{0306FDBB-745A-7146-926E-E4AB6821E82F}" type="pres">
      <dgm:prSet presAssocID="{F6E115DD-F5F7-E143-BA0E-A9C942300D32}" presName="parTx" presStyleLbl="alignNode1" presStyleIdx="1" presStyleCnt="3">
        <dgm:presLayoutVars>
          <dgm:chMax val="0"/>
          <dgm:chPref val="0"/>
          <dgm:bulletEnabled val="1"/>
        </dgm:presLayoutVars>
      </dgm:prSet>
      <dgm:spPr/>
    </dgm:pt>
    <dgm:pt modelId="{74A77F98-A8D7-0242-BEC0-1D01EE0091AC}" type="pres">
      <dgm:prSet presAssocID="{F6E115DD-F5F7-E143-BA0E-A9C942300D32}" presName="desTx" presStyleLbl="alignAccFollowNode1" presStyleIdx="1" presStyleCnt="3">
        <dgm:presLayoutVars>
          <dgm:bulletEnabled val="1"/>
        </dgm:presLayoutVars>
      </dgm:prSet>
      <dgm:spPr/>
    </dgm:pt>
    <dgm:pt modelId="{7B67FE52-6913-684B-A6AF-D282C2BF4130}" type="pres">
      <dgm:prSet presAssocID="{0A372854-0A32-7841-8187-50E2CA7E3085}" presName="space" presStyleCnt="0"/>
      <dgm:spPr/>
    </dgm:pt>
    <dgm:pt modelId="{9C6F857B-4500-BD4B-A99D-4DDCC0744C64}" type="pres">
      <dgm:prSet presAssocID="{761FC109-96B4-0D48-B4BB-B3959EDC0B78}" presName="composite" presStyleCnt="0"/>
      <dgm:spPr/>
    </dgm:pt>
    <dgm:pt modelId="{4DEE4D26-29D4-6744-83EF-D4C0A79D64EA}" type="pres">
      <dgm:prSet presAssocID="{761FC109-96B4-0D48-B4BB-B3959EDC0B78}" presName="parTx" presStyleLbl="alignNode1" presStyleIdx="2" presStyleCnt="3">
        <dgm:presLayoutVars>
          <dgm:chMax val="0"/>
          <dgm:chPref val="0"/>
          <dgm:bulletEnabled val="1"/>
        </dgm:presLayoutVars>
      </dgm:prSet>
      <dgm:spPr/>
    </dgm:pt>
    <dgm:pt modelId="{F0B200E4-A64B-6C41-B001-B41E989493C2}" type="pres">
      <dgm:prSet presAssocID="{761FC109-96B4-0D48-B4BB-B3959EDC0B78}" presName="desTx" presStyleLbl="alignAccFollowNode1" presStyleIdx="2" presStyleCnt="3">
        <dgm:presLayoutVars>
          <dgm:bulletEnabled val="1"/>
        </dgm:presLayoutVars>
      </dgm:prSet>
      <dgm:spPr/>
    </dgm:pt>
  </dgm:ptLst>
  <dgm:cxnLst>
    <dgm:cxn modelId="{9AA5DD05-2325-734A-A0A1-ECA12356D3D9}" type="presOf" srcId="{91D8952D-AF17-8743-8638-A48C0E6A9CB5}" destId="{F0B200E4-A64B-6C41-B001-B41E989493C2}" srcOrd="0" destOrd="1" presId="urn:microsoft.com/office/officeart/2005/8/layout/hList1"/>
    <dgm:cxn modelId="{FEC7A910-FC69-8042-B03B-F928E8A52EBB}" type="presOf" srcId="{964C685B-D278-5C40-B822-A1FB58D876C4}" destId="{F0B200E4-A64B-6C41-B001-B41E989493C2}" srcOrd="0" destOrd="0" presId="urn:microsoft.com/office/officeart/2005/8/layout/hList1"/>
    <dgm:cxn modelId="{10FBD210-70CE-3744-BCD7-299DB9D19B48}" srcId="{535EA2AB-9F11-B84C-AF90-2E18171FF378}" destId="{F6E115DD-F5F7-E143-BA0E-A9C942300D32}" srcOrd="1" destOrd="0" parTransId="{C4E40D0C-1275-C145-A767-E141D7D44542}" sibTransId="{0A372854-0A32-7841-8187-50E2CA7E3085}"/>
    <dgm:cxn modelId="{D6990E18-9414-1741-8CC6-69E165C7E122}" type="presOf" srcId="{F6E115DD-F5F7-E143-BA0E-A9C942300D32}" destId="{0306FDBB-745A-7146-926E-E4AB6821E82F}" srcOrd="0" destOrd="0" presId="urn:microsoft.com/office/officeart/2005/8/layout/hList1"/>
    <dgm:cxn modelId="{3896D91E-1545-3F4E-9B02-6B1A0557CAB8}" srcId="{761FC109-96B4-0D48-B4BB-B3959EDC0B78}" destId="{5C33573B-B7B3-324D-B81A-87D960A6FAAD}" srcOrd="2" destOrd="0" parTransId="{F6F91090-6113-C54F-B3C3-EA1EEA93C7E6}" sibTransId="{5ABF61B2-FAF6-3148-B875-7282E7FD6E0D}"/>
    <dgm:cxn modelId="{FB8B2E24-5FB3-7241-8BB2-207E3F92CBE5}" srcId="{535EA2AB-9F11-B84C-AF90-2E18171FF378}" destId="{761FC109-96B4-0D48-B4BB-B3959EDC0B78}" srcOrd="2" destOrd="0" parTransId="{18742C4E-CD4E-1A44-A280-43626CBC41B9}" sibTransId="{E2F37756-2D01-2A4F-B61E-A4EA51760857}"/>
    <dgm:cxn modelId="{D6265C26-0709-5446-8761-3498AAA8F933}" type="presOf" srcId="{64C4EC80-DC8B-4C47-9479-6349F37AF376}" destId="{88C88AE4-A5AD-DD45-BF07-9034B8E1E5D1}" srcOrd="0" destOrd="0" presId="urn:microsoft.com/office/officeart/2005/8/layout/hList1"/>
    <dgm:cxn modelId="{49534829-03C5-E044-B491-4C4CEBD4EF5E}" type="presOf" srcId="{A4FE1FDB-8CAD-D44B-A413-62ADDBCADD44}" destId="{74A77F98-A8D7-0242-BEC0-1D01EE0091AC}" srcOrd="0" destOrd="3" presId="urn:microsoft.com/office/officeart/2005/8/layout/hList1"/>
    <dgm:cxn modelId="{B0ABF53D-8229-F54B-B4AB-C6D61DC0FDB9}" srcId="{761FC109-96B4-0D48-B4BB-B3959EDC0B78}" destId="{91D8952D-AF17-8743-8638-A48C0E6A9CB5}" srcOrd="1" destOrd="0" parTransId="{81AC0847-A85A-EA4D-B526-0C18EC2FEDFE}" sibTransId="{544E8417-0792-644E-B214-86FE8C318A15}"/>
    <dgm:cxn modelId="{E1EEC14B-D9B5-C44C-8B2C-05278901D5EC}" srcId="{761FC109-96B4-0D48-B4BB-B3959EDC0B78}" destId="{964C685B-D278-5C40-B822-A1FB58D876C4}" srcOrd="0" destOrd="0" parTransId="{116BFBFF-5BD9-A142-8B6A-0A6089D1FA47}" sibTransId="{B8BC2593-A151-BB4A-B652-CC72FCCE4094}"/>
    <dgm:cxn modelId="{ED65B66C-FF06-2E42-A01C-FE99FDC1613F}" type="presOf" srcId="{535EA2AB-9F11-B84C-AF90-2E18171FF378}" destId="{C7B74C2B-A595-384B-9856-715E4ECFBA0C}" srcOrd="0" destOrd="0" presId="urn:microsoft.com/office/officeart/2005/8/layout/hList1"/>
    <dgm:cxn modelId="{4619D372-3E54-D546-B07B-6C0FA2D99D9F}" type="presOf" srcId="{5C33573B-B7B3-324D-B81A-87D960A6FAAD}" destId="{F0B200E4-A64B-6C41-B001-B41E989493C2}" srcOrd="0" destOrd="2" presId="urn:microsoft.com/office/officeart/2005/8/layout/hList1"/>
    <dgm:cxn modelId="{8B04487B-9016-6546-BA1D-79D5EC08A42E}" srcId="{F6E115DD-F5F7-E143-BA0E-A9C942300D32}" destId="{91EC4718-2DB3-114B-A841-884A982B5F57}" srcOrd="0" destOrd="0" parTransId="{7E254811-6AE3-2D4D-B3F8-65F06BC1E0B6}" sibTransId="{F62AB0A9-F3C3-844B-9522-0C1F5D5BC74E}"/>
    <dgm:cxn modelId="{6FFFA481-D675-C044-8387-948CB56443D5}" srcId="{F6E115DD-F5F7-E143-BA0E-A9C942300D32}" destId="{A4FE1FDB-8CAD-D44B-A413-62ADDBCADD44}" srcOrd="3" destOrd="0" parTransId="{AC09E03C-5B19-EF49-94EA-FE6757FB47CB}" sibTransId="{C9A8E073-F16C-2B41-A0EF-57FA6CDB03AB}"/>
    <dgm:cxn modelId="{36DC429C-6F12-0446-A598-56B2495B0716}" srcId="{F6E115DD-F5F7-E143-BA0E-A9C942300D32}" destId="{9C532DB9-4D34-E840-A417-3040F0FBD8D3}" srcOrd="1" destOrd="0" parTransId="{94E7BFAB-934E-394F-AB83-857B486C5D04}" sibTransId="{FEC4ECE3-DCC3-8248-B0A2-BC585357B72A}"/>
    <dgm:cxn modelId="{7BE284A9-AA43-7C41-B39D-1FB0B4DFB7C9}" srcId="{F6E115DD-F5F7-E143-BA0E-A9C942300D32}" destId="{AECF90FC-52A5-784A-83A7-C5FCF9FBEB08}" srcOrd="2" destOrd="0" parTransId="{94B07AFA-350C-E94C-B1CD-449D59DCF3EE}" sibTransId="{68319F4B-FD4E-CF45-AA15-81FA9B661013}"/>
    <dgm:cxn modelId="{AE4A35BA-6698-6141-A5F3-81E73192D4FD}" srcId="{64C4EC80-DC8B-4C47-9479-6349F37AF376}" destId="{6A6DBEA0-42F0-DF4D-953F-801A18C5DFAC}" srcOrd="2" destOrd="0" parTransId="{34CB2B0F-E0BB-3449-BEFD-612E4E4891C9}" sibTransId="{278A8969-7A6C-8347-A441-9A1C293461F7}"/>
    <dgm:cxn modelId="{3D2FFEBD-58C8-244A-B5AD-F2C06A5B811C}" srcId="{64C4EC80-DC8B-4C47-9479-6349F37AF376}" destId="{3CA9ED7C-E33D-F942-8C9F-5C2E492D7C5B}" srcOrd="0" destOrd="0" parTransId="{6AFDFB3B-483C-AE46-8BAA-11EAEC00751F}" sibTransId="{AFC708F4-DB57-E443-8364-EBE23627DD8B}"/>
    <dgm:cxn modelId="{B0BDB2C0-7970-D949-920C-9294C10A5287}" srcId="{535EA2AB-9F11-B84C-AF90-2E18171FF378}" destId="{64C4EC80-DC8B-4C47-9479-6349F37AF376}" srcOrd="0" destOrd="0" parTransId="{85D9435A-824C-094E-9CF3-C60906CE8759}" sibTransId="{1B300E6F-FD79-F646-9ACA-6EBE33984C8D}"/>
    <dgm:cxn modelId="{743B71D2-013F-804D-9B1C-F65F8A0C9979}" type="presOf" srcId="{3CA9ED7C-E33D-F942-8C9F-5C2E492D7C5B}" destId="{DA2624C3-FB40-5545-B46C-24253D7912FD}" srcOrd="0" destOrd="0" presId="urn:microsoft.com/office/officeart/2005/8/layout/hList1"/>
    <dgm:cxn modelId="{464F33D8-E8AA-BC47-87A9-67FDC432E0C5}" type="presOf" srcId="{AECF90FC-52A5-784A-83A7-C5FCF9FBEB08}" destId="{74A77F98-A8D7-0242-BEC0-1D01EE0091AC}" srcOrd="0" destOrd="2" presId="urn:microsoft.com/office/officeart/2005/8/layout/hList1"/>
    <dgm:cxn modelId="{77C2B9EA-ABAF-8D4D-AE80-07310F87166C}" type="presOf" srcId="{91EC4718-2DB3-114B-A841-884A982B5F57}" destId="{74A77F98-A8D7-0242-BEC0-1D01EE0091AC}" srcOrd="0" destOrd="0" presId="urn:microsoft.com/office/officeart/2005/8/layout/hList1"/>
    <dgm:cxn modelId="{564749ED-D428-3849-97D1-FA3E5BA0D2B1}" type="presOf" srcId="{6A6DBEA0-42F0-DF4D-953F-801A18C5DFAC}" destId="{DA2624C3-FB40-5545-B46C-24253D7912FD}" srcOrd="0" destOrd="2" presId="urn:microsoft.com/office/officeart/2005/8/layout/hList1"/>
    <dgm:cxn modelId="{57C50DF2-CC23-4743-88A2-9BD79521A797}" type="presOf" srcId="{9C532DB9-4D34-E840-A417-3040F0FBD8D3}" destId="{74A77F98-A8D7-0242-BEC0-1D01EE0091AC}" srcOrd="0" destOrd="1" presId="urn:microsoft.com/office/officeart/2005/8/layout/hList1"/>
    <dgm:cxn modelId="{80A0DAF3-F58B-BC48-8FB9-034620E3C1D1}" srcId="{64C4EC80-DC8B-4C47-9479-6349F37AF376}" destId="{C0CAA56B-1E8D-1C4E-B869-C4B07EB0EA5E}" srcOrd="1" destOrd="0" parTransId="{5571C1AE-DCDC-A041-AF7C-30B9F6EB837F}" sibTransId="{39FE05D7-19BC-C944-8D6A-57CB6A2EE70A}"/>
    <dgm:cxn modelId="{1C9F91F6-F284-D540-A12A-C0DC987800EF}" type="presOf" srcId="{C0CAA56B-1E8D-1C4E-B869-C4B07EB0EA5E}" destId="{DA2624C3-FB40-5545-B46C-24253D7912FD}" srcOrd="0" destOrd="1" presId="urn:microsoft.com/office/officeart/2005/8/layout/hList1"/>
    <dgm:cxn modelId="{B45231F7-2D5F-F149-9DC9-3921756D6AED}" type="presOf" srcId="{761FC109-96B4-0D48-B4BB-B3959EDC0B78}" destId="{4DEE4D26-29D4-6744-83EF-D4C0A79D64EA}" srcOrd="0" destOrd="0" presId="urn:microsoft.com/office/officeart/2005/8/layout/hList1"/>
    <dgm:cxn modelId="{0E622D59-6BA9-3644-8E36-A0F28AE1BC50}" type="presParOf" srcId="{C7B74C2B-A595-384B-9856-715E4ECFBA0C}" destId="{C6BB47AA-F359-1A45-8A32-7EA6C8556574}" srcOrd="0" destOrd="0" presId="urn:microsoft.com/office/officeart/2005/8/layout/hList1"/>
    <dgm:cxn modelId="{1E0F3ADF-36B2-6A44-A3A6-A5D79BCE7873}" type="presParOf" srcId="{C6BB47AA-F359-1A45-8A32-7EA6C8556574}" destId="{88C88AE4-A5AD-DD45-BF07-9034B8E1E5D1}" srcOrd="0" destOrd="0" presId="urn:microsoft.com/office/officeart/2005/8/layout/hList1"/>
    <dgm:cxn modelId="{7EC60ADD-5393-D84B-8425-AB19E76A3CB6}" type="presParOf" srcId="{C6BB47AA-F359-1A45-8A32-7EA6C8556574}" destId="{DA2624C3-FB40-5545-B46C-24253D7912FD}" srcOrd="1" destOrd="0" presId="urn:microsoft.com/office/officeart/2005/8/layout/hList1"/>
    <dgm:cxn modelId="{F3E645F7-3D2B-2045-9BB2-8D75E6D6A8E1}" type="presParOf" srcId="{C7B74C2B-A595-384B-9856-715E4ECFBA0C}" destId="{ED926EC4-1E90-2B44-AEB8-FCCC0F136196}" srcOrd="1" destOrd="0" presId="urn:microsoft.com/office/officeart/2005/8/layout/hList1"/>
    <dgm:cxn modelId="{4C23621E-0A3A-6540-968B-698A87FDAAA1}" type="presParOf" srcId="{C7B74C2B-A595-384B-9856-715E4ECFBA0C}" destId="{8DFE8FBE-241D-1340-B07C-673D2F17EC9C}" srcOrd="2" destOrd="0" presId="urn:microsoft.com/office/officeart/2005/8/layout/hList1"/>
    <dgm:cxn modelId="{C6C1DF3A-4D95-A14A-A187-489F8CBA25FD}" type="presParOf" srcId="{8DFE8FBE-241D-1340-B07C-673D2F17EC9C}" destId="{0306FDBB-745A-7146-926E-E4AB6821E82F}" srcOrd="0" destOrd="0" presId="urn:microsoft.com/office/officeart/2005/8/layout/hList1"/>
    <dgm:cxn modelId="{B8F5B649-CDF2-5949-90A4-0D9FBCA16D56}" type="presParOf" srcId="{8DFE8FBE-241D-1340-B07C-673D2F17EC9C}" destId="{74A77F98-A8D7-0242-BEC0-1D01EE0091AC}" srcOrd="1" destOrd="0" presId="urn:microsoft.com/office/officeart/2005/8/layout/hList1"/>
    <dgm:cxn modelId="{74083A12-1007-0E41-A35A-D04D52BD3A99}" type="presParOf" srcId="{C7B74C2B-A595-384B-9856-715E4ECFBA0C}" destId="{7B67FE52-6913-684B-A6AF-D282C2BF4130}" srcOrd="3" destOrd="0" presId="urn:microsoft.com/office/officeart/2005/8/layout/hList1"/>
    <dgm:cxn modelId="{6490D056-7B32-7D45-B3B3-3DDE6F359DDD}" type="presParOf" srcId="{C7B74C2B-A595-384B-9856-715E4ECFBA0C}" destId="{9C6F857B-4500-BD4B-A99D-4DDCC0744C64}" srcOrd="4" destOrd="0" presId="urn:microsoft.com/office/officeart/2005/8/layout/hList1"/>
    <dgm:cxn modelId="{EA210D1A-3C73-A84E-BE71-B778A826685E}" type="presParOf" srcId="{9C6F857B-4500-BD4B-A99D-4DDCC0744C64}" destId="{4DEE4D26-29D4-6744-83EF-D4C0A79D64EA}" srcOrd="0" destOrd="0" presId="urn:microsoft.com/office/officeart/2005/8/layout/hList1"/>
    <dgm:cxn modelId="{6E6F40F3-F65F-D04B-B990-D8D5F52D0E75}" type="presParOf" srcId="{9C6F857B-4500-BD4B-A99D-4DDCC0744C64}" destId="{F0B200E4-A64B-6C41-B001-B41E989493C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5574A0-147A-194D-8021-EC4FD488C111}" type="doc">
      <dgm:prSet loTypeId="urn:microsoft.com/office/officeart/2005/8/layout/process1" loCatId="" qsTypeId="urn:microsoft.com/office/officeart/2005/8/quickstyle/simple1" qsCatId="simple" csTypeId="urn:microsoft.com/office/officeart/2005/8/colors/accent1_2" csCatId="accent1" phldr="1"/>
      <dgm:spPr/>
    </dgm:pt>
    <dgm:pt modelId="{5302F736-B331-FE42-9102-C468CFB1FF11}">
      <dgm:prSet phldrT="[Text]"/>
      <dgm:spPr/>
      <dgm:t>
        <a:bodyPr/>
        <a:lstStyle/>
        <a:p>
          <a:r>
            <a:rPr lang="en-GB" b="1" dirty="0"/>
            <a:t>Barriers</a:t>
          </a:r>
        </a:p>
        <a:p>
          <a:r>
            <a:rPr lang="en-GB" dirty="0"/>
            <a:t>I need to have the weapon to get me to the hospital as there are armed groups who could steal my goods or harm my family.</a:t>
          </a:r>
        </a:p>
        <a:p>
          <a:r>
            <a:rPr lang="en-GB" dirty="0"/>
            <a:t>The weapon is expensive and I don’t want to lose it.</a:t>
          </a:r>
        </a:p>
        <a:p>
          <a:r>
            <a:rPr lang="en-GB" dirty="0"/>
            <a:t>There is nowhere to store the weapon at the hospital.</a:t>
          </a:r>
        </a:p>
        <a:p>
          <a:r>
            <a:rPr lang="en-GB" dirty="0"/>
            <a:t>I need to feel secure that I won’t need the weapon in the hospital.</a:t>
          </a:r>
        </a:p>
        <a:p>
          <a:endParaRPr lang="en-GB" dirty="0"/>
        </a:p>
        <a:p>
          <a:endParaRPr lang="en-GB" dirty="0"/>
        </a:p>
      </dgm:t>
    </dgm:pt>
    <dgm:pt modelId="{A143C018-430F-1C4E-AEAA-14139E7FA8DF}" type="parTrans" cxnId="{C3C48552-7068-D64B-B891-5BB76FBE01EF}">
      <dgm:prSet/>
      <dgm:spPr/>
      <dgm:t>
        <a:bodyPr/>
        <a:lstStyle/>
        <a:p>
          <a:endParaRPr lang="en-GB"/>
        </a:p>
      </dgm:t>
    </dgm:pt>
    <dgm:pt modelId="{49B9FEC9-7576-7848-B682-D875F18CBB97}" type="sibTrans" cxnId="{C3C48552-7068-D64B-B891-5BB76FBE01EF}">
      <dgm:prSet/>
      <dgm:spPr/>
      <dgm:t>
        <a:bodyPr/>
        <a:lstStyle/>
        <a:p>
          <a:endParaRPr lang="en-GB"/>
        </a:p>
      </dgm:t>
    </dgm:pt>
    <dgm:pt modelId="{2D952915-7EE2-CC47-BB54-8593B17D60F1}">
      <dgm:prSet phldrT="[Text]"/>
      <dgm:spPr/>
      <dgm:t>
        <a:bodyPr/>
        <a:lstStyle/>
        <a:p>
          <a:r>
            <a:rPr lang="en-GB" b="1" dirty="0"/>
            <a:t>Overcoming the barriers</a:t>
          </a:r>
        </a:p>
        <a:p>
          <a:r>
            <a:rPr lang="en-GB" dirty="0"/>
            <a:t>Can we make the journey more secure? – </a:t>
          </a:r>
          <a:r>
            <a:rPr lang="en-GB" dirty="0">
              <a:solidFill>
                <a:srgbClr val="C00000"/>
              </a:solidFill>
            </a:rPr>
            <a:t>probably not</a:t>
          </a:r>
        </a:p>
        <a:p>
          <a:r>
            <a:rPr lang="en-GB" dirty="0"/>
            <a:t>Can we make sure they won’t lose the weapon?</a:t>
          </a:r>
        </a:p>
        <a:p>
          <a:r>
            <a:rPr lang="en-GB" dirty="0"/>
            <a:t>Can we make sure there is somewhere to store their weapon outside the hospital?</a:t>
          </a:r>
        </a:p>
        <a:p>
          <a:r>
            <a:rPr lang="en-GB" dirty="0"/>
            <a:t>Can we make the hospital feel more secure? </a:t>
          </a:r>
        </a:p>
        <a:p>
          <a:endParaRPr lang="en-GB" dirty="0"/>
        </a:p>
        <a:p>
          <a:endParaRPr lang="en-GB" dirty="0"/>
        </a:p>
        <a:p>
          <a:endParaRPr lang="en-GB" dirty="0"/>
        </a:p>
      </dgm:t>
    </dgm:pt>
    <dgm:pt modelId="{04654D1D-62D8-FD47-91F7-BEABE574FD19}" type="parTrans" cxnId="{83B7F466-3499-D44B-89AC-E5A3E9FCD52F}">
      <dgm:prSet/>
      <dgm:spPr/>
      <dgm:t>
        <a:bodyPr/>
        <a:lstStyle/>
        <a:p>
          <a:endParaRPr lang="en-GB"/>
        </a:p>
      </dgm:t>
    </dgm:pt>
    <dgm:pt modelId="{5E6F5159-A735-2F4B-AFB4-7557B9E0F3CB}" type="sibTrans" cxnId="{83B7F466-3499-D44B-89AC-E5A3E9FCD52F}">
      <dgm:prSet/>
      <dgm:spPr/>
      <dgm:t>
        <a:bodyPr/>
        <a:lstStyle/>
        <a:p>
          <a:endParaRPr lang="en-GB"/>
        </a:p>
      </dgm:t>
    </dgm:pt>
    <dgm:pt modelId="{6180935F-D832-A942-A9CD-C6595505C8CF}">
      <dgm:prSet phldrT="[Text]"/>
      <dgm:spPr/>
      <dgm:t>
        <a:bodyPr/>
        <a:lstStyle/>
        <a:p>
          <a:r>
            <a:rPr lang="en-GB" b="1" dirty="0"/>
            <a:t>Possible Solutions</a:t>
          </a:r>
        </a:p>
        <a:p>
          <a:r>
            <a:rPr lang="en-GB" b="0" dirty="0"/>
            <a:t>A secure locker in or just outside the facility.</a:t>
          </a:r>
        </a:p>
        <a:p>
          <a:r>
            <a:rPr lang="en-GB" b="0" dirty="0"/>
            <a:t>They have to feel secure that the locker is safe and no-one will steal the weapon.</a:t>
          </a:r>
        </a:p>
        <a:p>
          <a:r>
            <a:rPr lang="en-GB" b="0" dirty="0"/>
            <a:t>We need to make sure that the locker does not cost too much or is subsidised. </a:t>
          </a:r>
        </a:p>
        <a:p>
          <a:r>
            <a:rPr lang="en-GB" b="0" dirty="0"/>
            <a:t>We need to make the hospital feel more secure by ensuring that there is effective enforcement of weapon control. </a:t>
          </a:r>
        </a:p>
      </dgm:t>
    </dgm:pt>
    <dgm:pt modelId="{8B7E1B9C-CE56-0B4A-9B3E-A7D3C4161C58}" type="parTrans" cxnId="{24970A6A-DC21-AF4A-8DDA-A679F1927E72}">
      <dgm:prSet/>
      <dgm:spPr/>
      <dgm:t>
        <a:bodyPr/>
        <a:lstStyle/>
        <a:p>
          <a:endParaRPr lang="en-GB"/>
        </a:p>
      </dgm:t>
    </dgm:pt>
    <dgm:pt modelId="{E2562E58-8967-4B40-95A1-B77353258A63}" type="sibTrans" cxnId="{24970A6A-DC21-AF4A-8DDA-A679F1927E72}">
      <dgm:prSet/>
      <dgm:spPr/>
      <dgm:t>
        <a:bodyPr/>
        <a:lstStyle/>
        <a:p>
          <a:endParaRPr lang="en-GB"/>
        </a:p>
      </dgm:t>
    </dgm:pt>
    <dgm:pt modelId="{62C003FB-CF9C-564A-A4C3-177D21CA7F1F}" type="pres">
      <dgm:prSet presAssocID="{265574A0-147A-194D-8021-EC4FD488C111}" presName="Name0" presStyleCnt="0">
        <dgm:presLayoutVars>
          <dgm:dir/>
          <dgm:resizeHandles val="exact"/>
        </dgm:presLayoutVars>
      </dgm:prSet>
      <dgm:spPr/>
    </dgm:pt>
    <dgm:pt modelId="{A8A3DF23-B12C-754C-8A96-B04A45F9662F}" type="pres">
      <dgm:prSet presAssocID="{5302F736-B331-FE42-9102-C468CFB1FF11}" presName="node" presStyleLbl="node1" presStyleIdx="0" presStyleCnt="3">
        <dgm:presLayoutVars>
          <dgm:bulletEnabled val="1"/>
        </dgm:presLayoutVars>
      </dgm:prSet>
      <dgm:spPr/>
    </dgm:pt>
    <dgm:pt modelId="{BBFC21B1-4D98-0242-84DF-979863054E27}" type="pres">
      <dgm:prSet presAssocID="{49B9FEC9-7576-7848-B682-D875F18CBB97}" presName="sibTrans" presStyleLbl="sibTrans2D1" presStyleIdx="0" presStyleCnt="2"/>
      <dgm:spPr/>
    </dgm:pt>
    <dgm:pt modelId="{EDE2DB52-012E-9443-AF4E-C7F51D2987BA}" type="pres">
      <dgm:prSet presAssocID="{49B9FEC9-7576-7848-B682-D875F18CBB97}" presName="connectorText" presStyleLbl="sibTrans2D1" presStyleIdx="0" presStyleCnt="2"/>
      <dgm:spPr/>
    </dgm:pt>
    <dgm:pt modelId="{137EB7F3-E5CC-9341-8B13-68546F0FE942}" type="pres">
      <dgm:prSet presAssocID="{2D952915-7EE2-CC47-BB54-8593B17D60F1}" presName="node" presStyleLbl="node1" presStyleIdx="1" presStyleCnt="3">
        <dgm:presLayoutVars>
          <dgm:bulletEnabled val="1"/>
        </dgm:presLayoutVars>
      </dgm:prSet>
      <dgm:spPr/>
    </dgm:pt>
    <dgm:pt modelId="{0923A91D-9824-E44C-ABAF-79096DD7B452}" type="pres">
      <dgm:prSet presAssocID="{5E6F5159-A735-2F4B-AFB4-7557B9E0F3CB}" presName="sibTrans" presStyleLbl="sibTrans2D1" presStyleIdx="1" presStyleCnt="2"/>
      <dgm:spPr/>
    </dgm:pt>
    <dgm:pt modelId="{181F1139-F508-534F-AD4B-F474AFEC830A}" type="pres">
      <dgm:prSet presAssocID="{5E6F5159-A735-2F4B-AFB4-7557B9E0F3CB}" presName="connectorText" presStyleLbl="sibTrans2D1" presStyleIdx="1" presStyleCnt="2"/>
      <dgm:spPr/>
    </dgm:pt>
    <dgm:pt modelId="{047C6C27-3108-934B-BCF1-2AF2926ACCAA}" type="pres">
      <dgm:prSet presAssocID="{6180935F-D832-A942-A9CD-C6595505C8CF}" presName="node" presStyleLbl="node1" presStyleIdx="2" presStyleCnt="3">
        <dgm:presLayoutVars>
          <dgm:bulletEnabled val="1"/>
        </dgm:presLayoutVars>
      </dgm:prSet>
      <dgm:spPr/>
    </dgm:pt>
  </dgm:ptLst>
  <dgm:cxnLst>
    <dgm:cxn modelId="{D26F6D0E-0502-2C46-B58C-E545C80101F8}" type="presOf" srcId="{6180935F-D832-A942-A9CD-C6595505C8CF}" destId="{047C6C27-3108-934B-BCF1-2AF2926ACCAA}" srcOrd="0" destOrd="0" presId="urn:microsoft.com/office/officeart/2005/8/layout/process1"/>
    <dgm:cxn modelId="{7E32E020-5F38-7640-8F3F-823CFACF343F}" type="presOf" srcId="{265574A0-147A-194D-8021-EC4FD488C111}" destId="{62C003FB-CF9C-564A-A4C3-177D21CA7F1F}" srcOrd="0" destOrd="0" presId="urn:microsoft.com/office/officeart/2005/8/layout/process1"/>
    <dgm:cxn modelId="{42858642-7BF9-004F-A9DD-6F2495C8124E}" type="presOf" srcId="{5E6F5159-A735-2F4B-AFB4-7557B9E0F3CB}" destId="{181F1139-F508-534F-AD4B-F474AFEC830A}" srcOrd="1" destOrd="0" presId="urn:microsoft.com/office/officeart/2005/8/layout/process1"/>
    <dgm:cxn modelId="{6C2DE242-D187-BA45-8956-F428F02B23CB}" type="presOf" srcId="{49B9FEC9-7576-7848-B682-D875F18CBB97}" destId="{EDE2DB52-012E-9443-AF4E-C7F51D2987BA}" srcOrd="1" destOrd="0" presId="urn:microsoft.com/office/officeart/2005/8/layout/process1"/>
    <dgm:cxn modelId="{C3C48552-7068-D64B-B891-5BB76FBE01EF}" srcId="{265574A0-147A-194D-8021-EC4FD488C111}" destId="{5302F736-B331-FE42-9102-C468CFB1FF11}" srcOrd="0" destOrd="0" parTransId="{A143C018-430F-1C4E-AEAA-14139E7FA8DF}" sibTransId="{49B9FEC9-7576-7848-B682-D875F18CBB97}"/>
    <dgm:cxn modelId="{83B7F466-3499-D44B-89AC-E5A3E9FCD52F}" srcId="{265574A0-147A-194D-8021-EC4FD488C111}" destId="{2D952915-7EE2-CC47-BB54-8593B17D60F1}" srcOrd="1" destOrd="0" parTransId="{04654D1D-62D8-FD47-91F7-BEABE574FD19}" sibTransId="{5E6F5159-A735-2F4B-AFB4-7557B9E0F3CB}"/>
    <dgm:cxn modelId="{24970A6A-DC21-AF4A-8DDA-A679F1927E72}" srcId="{265574A0-147A-194D-8021-EC4FD488C111}" destId="{6180935F-D832-A942-A9CD-C6595505C8CF}" srcOrd="2" destOrd="0" parTransId="{8B7E1B9C-CE56-0B4A-9B3E-A7D3C4161C58}" sibTransId="{E2562E58-8967-4B40-95A1-B77353258A63}"/>
    <dgm:cxn modelId="{25B356A2-62CC-394C-8528-404A8FB6D495}" type="presOf" srcId="{5E6F5159-A735-2F4B-AFB4-7557B9E0F3CB}" destId="{0923A91D-9824-E44C-ABAF-79096DD7B452}" srcOrd="0" destOrd="0" presId="urn:microsoft.com/office/officeart/2005/8/layout/process1"/>
    <dgm:cxn modelId="{7E3EE0B4-F889-894A-BBEB-BC6954F6B3BB}" type="presOf" srcId="{49B9FEC9-7576-7848-B682-D875F18CBB97}" destId="{BBFC21B1-4D98-0242-84DF-979863054E27}" srcOrd="0" destOrd="0" presId="urn:microsoft.com/office/officeart/2005/8/layout/process1"/>
    <dgm:cxn modelId="{581334CA-3928-8D4F-A6BA-079CA8653A9E}" type="presOf" srcId="{5302F736-B331-FE42-9102-C468CFB1FF11}" destId="{A8A3DF23-B12C-754C-8A96-B04A45F9662F}" srcOrd="0" destOrd="0" presId="urn:microsoft.com/office/officeart/2005/8/layout/process1"/>
    <dgm:cxn modelId="{009C84FA-567A-A14D-ADB9-92CE3E856DD6}" type="presOf" srcId="{2D952915-7EE2-CC47-BB54-8593B17D60F1}" destId="{137EB7F3-E5CC-9341-8B13-68546F0FE942}" srcOrd="0" destOrd="0" presId="urn:microsoft.com/office/officeart/2005/8/layout/process1"/>
    <dgm:cxn modelId="{0825E49C-D5F0-EE4E-A590-369E50923579}" type="presParOf" srcId="{62C003FB-CF9C-564A-A4C3-177D21CA7F1F}" destId="{A8A3DF23-B12C-754C-8A96-B04A45F9662F}" srcOrd="0" destOrd="0" presId="urn:microsoft.com/office/officeart/2005/8/layout/process1"/>
    <dgm:cxn modelId="{D04ECA0E-C7FC-8140-91D3-2952B1E8E5A4}" type="presParOf" srcId="{62C003FB-CF9C-564A-A4C3-177D21CA7F1F}" destId="{BBFC21B1-4D98-0242-84DF-979863054E27}" srcOrd="1" destOrd="0" presId="urn:microsoft.com/office/officeart/2005/8/layout/process1"/>
    <dgm:cxn modelId="{4368DC36-5D73-6242-A785-2FF2556B540C}" type="presParOf" srcId="{BBFC21B1-4D98-0242-84DF-979863054E27}" destId="{EDE2DB52-012E-9443-AF4E-C7F51D2987BA}" srcOrd="0" destOrd="0" presId="urn:microsoft.com/office/officeart/2005/8/layout/process1"/>
    <dgm:cxn modelId="{60539212-06EF-E044-844F-EE7B764CCF1B}" type="presParOf" srcId="{62C003FB-CF9C-564A-A4C3-177D21CA7F1F}" destId="{137EB7F3-E5CC-9341-8B13-68546F0FE942}" srcOrd="2" destOrd="0" presId="urn:microsoft.com/office/officeart/2005/8/layout/process1"/>
    <dgm:cxn modelId="{7B4B928D-C3A5-6A41-AFFA-5ADC6559B508}" type="presParOf" srcId="{62C003FB-CF9C-564A-A4C3-177D21CA7F1F}" destId="{0923A91D-9824-E44C-ABAF-79096DD7B452}" srcOrd="3" destOrd="0" presId="urn:microsoft.com/office/officeart/2005/8/layout/process1"/>
    <dgm:cxn modelId="{2A77814D-2FFA-A246-9E90-DA8DD1B3914A}" type="presParOf" srcId="{0923A91D-9824-E44C-ABAF-79096DD7B452}" destId="{181F1139-F508-534F-AD4B-F474AFEC830A}" srcOrd="0" destOrd="0" presId="urn:microsoft.com/office/officeart/2005/8/layout/process1"/>
    <dgm:cxn modelId="{483164C2-910E-5C43-B838-DDE9B061A019}" type="presParOf" srcId="{62C003FB-CF9C-564A-A4C3-177D21CA7F1F}" destId="{047C6C27-3108-934B-BCF1-2AF2926ACCA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5574A0-147A-194D-8021-EC4FD488C111}" type="doc">
      <dgm:prSet loTypeId="urn:microsoft.com/office/officeart/2005/8/layout/process1" loCatId="" qsTypeId="urn:microsoft.com/office/officeart/2005/8/quickstyle/simple1" qsCatId="simple" csTypeId="urn:microsoft.com/office/officeart/2005/8/colors/accent1_2" csCatId="accent1" phldr="1"/>
      <dgm:spPr/>
    </dgm:pt>
    <dgm:pt modelId="{5302F736-B331-FE42-9102-C468CFB1FF11}">
      <dgm:prSet phldrT="[Text]"/>
      <dgm:spPr/>
      <dgm:t>
        <a:bodyPr/>
        <a:lstStyle/>
        <a:p>
          <a:r>
            <a:rPr lang="en-GB" b="1" dirty="0"/>
            <a:t>Barriers</a:t>
          </a:r>
        </a:p>
        <a:p>
          <a:r>
            <a:rPr lang="en-GB" dirty="0"/>
            <a:t>The weapon is part of my uniform and I cannot surrender it.</a:t>
          </a:r>
        </a:p>
        <a:p>
          <a:r>
            <a:rPr lang="en-GB" dirty="0"/>
            <a:t>I am escorting a detainee and there maybe an attempt to free him in the facility.</a:t>
          </a:r>
        </a:p>
        <a:p>
          <a:r>
            <a:rPr lang="en-GB" dirty="0"/>
            <a:t>If the weapon is lost or stolen I will be charged and will lose my job and my family will be without income.</a:t>
          </a:r>
          <a:endParaRPr lang="en-GB" b="1" dirty="0"/>
        </a:p>
        <a:p>
          <a:endParaRPr lang="en-GB" dirty="0"/>
        </a:p>
        <a:p>
          <a:endParaRPr lang="en-GB" dirty="0"/>
        </a:p>
      </dgm:t>
    </dgm:pt>
    <dgm:pt modelId="{A143C018-430F-1C4E-AEAA-14139E7FA8DF}" type="parTrans" cxnId="{C3C48552-7068-D64B-B891-5BB76FBE01EF}">
      <dgm:prSet/>
      <dgm:spPr/>
      <dgm:t>
        <a:bodyPr/>
        <a:lstStyle/>
        <a:p>
          <a:endParaRPr lang="en-GB"/>
        </a:p>
      </dgm:t>
    </dgm:pt>
    <dgm:pt modelId="{49B9FEC9-7576-7848-B682-D875F18CBB97}" type="sibTrans" cxnId="{C3C48552-7068-D64B-B891-5BB76FBE01EF}">
      <dgm:prSet/>
      <dgm:spPr/>
      <dgm:t>
        <a:bodyPr/>
        <a:lstStyle/>
        <a:p>
          <a:endParaRPr lang="en-GB"/>
        </a:p>
      </dgm:t>
    </dgm:pt>
    <dgm:pt modelId="{2D952915-7EE2-CC47-BB54-8593B17D60F1}">
      <dgm:prSet phldrT="[Text]"/>
      <dgm:spPr/>
      <dgm:t>
        <a:bodyPr/>
        <a:lstStyle/>
        <a:p>
          <a:r>
            <a:rPr lang="en-GB" b="1" dirty="0"/>
            <a:t>Overcoming the barriers</a:t>
          </a:r>
        </a:p>
        <a:p>
          <a:r>
            <a:rPr lang="en-GB" b="0" dirty="0"/>
            <a:t>Can we persuade them to surrender the gun at the entrance?  </a:t>
          </a:r>
          <a:r>
            <a:rPr lang="en-GB" b="0" dirty="0">
              <a:solidFill>
                <a:srgbClr val="C00000"/>
              </a:solidFill>
            </a:rPr>
            <a:t>This will be difficult because the barriers are so high and may indeed be dangerous for the police officer if they are faced with an armed assailant </a:t>
          </a:r>
          <a:endParaRPr lang="en-GB" dirty="0">
            <a:solidFill>
              <a:srgbClr val="C00000"/>
            </a:solidFill>
          </a:endParaRPr>
        </a:p>
        <a:p>
          <a:endParaRPr lang="en-GB" dirty="0"/>
        </a:p>
        <a:p>
          <a:endParaRPr lang="en-GB" dirty="0"/>
        </a:p>
        <a:p>
          <a:endParaRPr lang="en-GB" dirty="0"/>
        </a:p>
        <a:p>
          <a:endParaRPr lang="en-GB" dirty="0"/>
        </a:p>
      </dgm:t>
    </dgm:pt>
    <dgm:pt modelId="{04654D1D-62D8-FD47-91F7-BEABE574FD19}" type="parTrans" cxnId="{83B7F466-3499-D44B-89AC-E5A3E9FCD52F}">
      <dgm:prSet/>
      <dgm:spPr/>
      <dgm:t>
        <a:bodyPr/>
        <a:lstStyle/>
        <a:p>
          <a:endParaRPr lang="en-GB"/>
        </a:p>
      </dgm:t>
    </dgm:pt>
    <dgm:pt modelId="{5E6F5159-A735-2F4B-AFB4-7557B9E0F3CB}" type="sibTrans" cxnId="{83B7F466-3499-D44B-89AC-E5A3E9FCD52F}">
      <dgm:prSet/>
      <dgm:spPr/>
      <dgm:t>
        <a:bodyPr/>
        <a:lstStyle/>
        <a:p>
          <a:endParaRPr lang="en-GB"/>
        </a:p>
      </dgm:t>
    </dgm:pt>
    <dgm:pt modelId="{6180935F-D832-A942-A9CD-C6595505C8CF}">
      <dgm:prSet phldrT="[Text]"/>
      <dgm:spPr/>
      <dgm:t>
        <a:bodyPr/>
        <a:lstStyle/>
        <a:p>
          <a:r>
            <a:rPr lang="en-GB" b="1" dirty="0"/>
            <a:t>Possible Solutions</a:t>
          </a:r>
        </a:p>
        <a:p>
          <a:r>
            <a:rPr lang="en-GB" b="0" dirty="0"/>
            <a:t>Can we segregate the police from the rest of the healthcare facility?</a:t>
          </a:r>
        </a:p>
        <a:p>
          <a:r>
            <a:rPr lang="en-GB" b="0" dirty="0"/>
            <a:t>Could we have a separate room with a separate entrance?</a:t>
          </a:r>
        </a:p>
        <a:p>
          <a:r>
            <a:rPr lang="en-GB" b="0" dirty="0"/>
            <a:t>Can we get them to attend out of hours or when the health facility is less busy? </a:t>
          </a:r>
        </a:p>
        <a:p>
          <a:endParaRPr lang="en-GB" b="0" dirty="0"/>
        </a:p>
        <a:p>
          <a:endParaRPr lang="en-GB" b="0" dirty="0"/>
        </a:p>
        <a:p>
          <a:endParaRPr lang="en-GB" b="0" dirty="0"/>
        </a:p>
        <a:p>
          <a:endParaRPr lang="en-GB" b="0" dirty="0"/>
        </a:p>
      </dgm:t>
    </dgm:pt>
    <dgm:pt modelId="{8B7E1B9C-CE56-0B4A-9B3E-A7D3C4161C58}" type="parTrans" cxnId="{24970A6A-DC21-AF4A-8DDA-A679F1927E72}">
      <dgm:prSet/>
      <dgm:spPr/>
      <dgm:t>
        <a:bodyPr/>
        <a:lstStyle/>
        <a:p>
          <a:endParaRPr lang="en-GB"/>
        </a:p>
      </dgm:t>
    </dgm:pt>
    <dgm:pt modelId="{E2562E58-8967-4B40-95A1-B77353258A63}" type="sibTrans" cxnId="{24970A6A-DC21-AF4A-8DDA-A679F1927E72}">
      <dgm:prSet/>
      <dgm:spPr/>
      <dgm:t>
        <a:bodyPr/>
        <a:lstStyle/>
        <a:p>
          <a:endParaRPr lang="en-GB"/>
        </a:p>
      </dgm:t>
    </dgm:pt>
    <dgm:pt modelId="{62C003FB-CF9C-564A-A4C3-177D21CA7F1F}" type="pres">
      <dgm:prSet presAssocID="{265574A0-147A-194D-8021-EC4FD488C111}" presName="Name0" presStyleCnt="0">
        <dgm:presLayoutVars>
          <dgm:dir/>
          <dgm:resizeHandles val="exact"/>
        </dgm:presLayoutVars>
      </dgm:prSet>
      <dgm:spPr/>
    </dgm:pt>
    <dgm:pt modelId="{A8A3DF23-B12C-754C-8A96-B04A45F9662F}" type="pres">
      <dgm:prSet presAssocID="{5302F736-B331-FE42-9102-C468CFB1FF11}" presName="node" presStyleLbl="node1" presStyleIdx="0" presStyleCnt="3">
        <dgm:presLayoutVars>
          <dgm:bulletEnabled val="1"/>
        </dgm:presLayoutVars>
      </dgm:prSet>
      <dgm:spPr/>
    </dgm:pt>
    <dgm:pt modelId="{BBFC21B1-4D98-0242-84DF-979863054E27}" type="pres">
      <dgm:prSet presAssocID="{49B9FEC9-7576-7848-B682-D875F18CBB97}" presName="sibTrans" presStyleLbl="sibTrans2D1" presStyleIdx="0" presStyleCnt="2"/>
      <dgm:spPr/>
    </dgm:pt>
    <dgm:pt modelId="{EDE2DB52-012E-9443-AF4E-C7F51D2987BA}" type="pres">
      <dgm:prSet presAssocID="{49B9FEC9-7576-7848-B682-D875F18CBB97}" presName="connectorText" presStyleLbl="sibTrans2D1" presStyleIdx="0" presStyleCnt="2"/>
      <dgm:spPr/>
    </dgm:pt>
    <dgm:pt modelId="{137EB7F3-E5CC-9341-8B13-68546F0FE942}" type="pres">
      <dgm:prSet presAssocID="{2D952915-7EE2-CC47-BB54-8593B17D60F1}" presName="node" presStyleLbl="node1" presStyleIdx="1" presStyleCnt="3">
        <dgm:presLayoutVars>
          <dgm:bulletEnabled val="1"/>
        </dgm:presLayoutVars>
      </dgm:prSet>
      <dgm:spPr/>
    </dgm:pt>
    <dgm:pt modelId="{0923A91D-9824-E44C-ABAF-79096DD7B452}" type="pres">
      <dgm:prSet presAssocID="{5E6F5159-A735-2F4B-AFB4-7557B9E0F3CB}" presName="sibTrans" presStyleLbl="sibTrans2D1" presStyleIdx="1" presStyleCnt="2"/>
      <dgm:spPr/>
    </dgm:pt>
    <dgm:pt modelId="{181F1139-F508-534F-AD4B-F474AFEC830A}" type="pres">
      <dgm:prSet presAssocID="{5E6F5159-A735-2F4B-AFB4-7557B9E0F3CB}" presName="connectorText" presStyleLbl="sibTrans2D1" presStyleIdx="1" presStyleCnt="2"/>
      <dgm:spPr/>
    </dgm:pt>
    <dgm:pt modelId="{047C6C27-3108-934B-BCF1-2AF2926ACCAA}" type="pres">
      <dgm:prSet presAssocID="{6180935F-D832-A942-A9CD-C6595505C8CF}" presName="node" presStyleLbl="node1" presStyleIdx="2" presStyleCnt="3">
        <dgm:presLayoutVars>
          <dgm:bulletEnabled val="1"/>
        </dgm:presLayoutVars>
      </dgm:prSet>
      <dgm:spPr/>
    </dgm:pt>
  </dgm:ptLst>
  <dgm:cxnLst>
    <dgm:cxn modelId="{D26F6D0E-0502-2C46-B58C-E545C80101F8}" type="presOf" srcId="{6180935F-D832-A942-A9CD-C6595505C8CF}" destId="{047C6C27-3108-934B-BCF1-2AF2926ACCAA}" srcOrd="0" destOrd="0" presId="urn:microsoft.com/office/officeart/2005/8/layout/process1"/>
    <dgm:cxn modelId="{7E32E020-5F38-7640-8F3F-823CFACF343F}" type="presOf" srcId="{265574A0-147A-194D-8021-EC4FD488C111}" destId="{62C003FB-CF9C-564A-A4C3-177D21CA7F1F}" srcOrd="0" destOrd="0" presId="urn:microsoft.com/office/officeart/2005/8/layout/process1"/>
    <dgm:cxn modelId="{42858642-7BF9-004F-A9DD-6F2495C8124E}" type="presOf" srcId="{5E6F5159-A735-2F4B-AFB4-7557B9E0F3CB}" destId="{181F1139-F508-534F-AD4B-F474AFEC830A}" srcOrd="1" destOrd="0" presId="urn:microsoft.com/office/officeart/2005/8/layout/process1"/>
    <dgm:cxn modelId="{6C2DE242-D187-BA45-8956-F428F02B23CB}" type="presOf" srcId="{49B9FEC9-7576-7848-B682-D875F18CBB97}" destId="{EDE2DB52-012E-9443-AF4E-C7F51D2987BA}" srcOrd="1" destOrd="0" presId="urn:microsoft.com/office/officeart/2005/8/layout/process1"/>
    <dgm:cxn modelId="{C3C48552-7068-D64B-B891-5BB76FBE01EF}" srcId="{265574A0-147A-194D-8021-EC4FD488C111}" destId="{5302F736-B331-FE42-9102-C468CFB1FF11}" srcOrd="0" destOrd="0" parTransId="{A143C018-430F-1C4E-AEAA-14139E7FA8DF}" sibTransId="{49B9FEC9-7576-7848-B682-D875F18CBB97}"/>
    <dgm:cxn modelId="{83B7F466-3499-D44B-89AC-E5A3E9FCD52F}" srcId="{265574A0-147A-194D-8021-EC4FD488C111}" destId="{2D952915-7EE2-CC47-BB54-8593B17D60F1}" srcOrd="1" destOrd="0" parTransId="{04654D1D-62D8-FD47-91F7-BEABE574FD19}" sibTransId="{5E6F5159-A735-2F4B-AFB4-7557B9E0F3CB}"/>
    <dgm:cxn modelId="{24970A6A-DC21-AF4A-8DDA-A679F1927E72}" srcId="{265574A0-147A-194D-8021-EC4FD488C111}" destId="{6180935F-D832-A942-A9CD-C6595505C8CF}" srcOrd="2" destOrd="0" parTransId="{8B7E1B9C-CE56-0B4A-9B3E-A7D3C4161C58}" sibTransId="{E2562E58-8967-4B40-95A1-B77353258A63}"/>
    <dgm:cxn modelId="{25B356A2-62CC-394C-8528-404A8FB6D495}" type="presOf" srcId="{5E6F5159-A735-2F4B-AFB4-7557B9E0F3CB}" destId="{0923A91D-9824-E44C-ABAF-79096DD7B452}" srcOrd="0" destOrd="0" presId="urn:microsoft.com/office/officeart/2005/8/layout/process1"/>
    <dgm:cxn modelId="{7E3EE0B4-F889-894A-BBEB-BC6954F6B3BB}" type="presOf" srcId="{49B9FEC9-7576-7848-B682-D875F18CBB97}" destId="{BBFC21B1-4D98-0242-84DF-979863054E27}" srcOrd="0" destOrd="0" presId="urn:microsoft.com/office/officeart/2005/8/layout/process1"/>
    <dgm:cxn modelId="{581334CA-3928-8D4F-A6BA-079CA8653A9E}" type="presOf" srcId="{5302F736-B331-FE42-9102-C468CFB1FF11}" destId="{A8A3DF23-B12C-754C-8A96-B04A45F9662F}" srcOrd="0" destOrd="0" presId="urn:microsoft.com/office/officeart/2005/8/layout/process1"/>
    <dgm:cxn modelId="{009C84FA-567A-A14D-ADB9-92CE3E856DD6}" type="presOf" srcId="{2D952915-7EE2-CC47-BB54-8593B17D60F1}" destId="{137EB7F3-E5CC-9341-8B13-68546F0FE942}" srcOrd="0" destOrd="0" presId="urn:microsoft.com/office/officeart/2005/8/layout/process1"/>
    <dgm:cxn modelId="{0825E49C-D5F0-EE4E-A590-369E50923579}" type="presParOf" srcId="{62C003FB-CF9C-564A-A4C3-177D21CA7F1F}" destId="{A8A3DF23-B12C-754C-8A96-B04A45F9662F}" srcOrd="0" destOrd="0" presId="urn:microsoft.com/office/officeart/2005/8/layout/process1"/>
    <dgm:cxn modelId="{D04ECA0E-C7FC-8140-91D3-2952B1E8E5A4}" type="presParOf" srcId="{62C003FB-CF9C-564A-A4C3-177D21CA7F1F}" destId="{BBFC21B1-4D98-0242-84DF-979863054E27}" srcOrd="1" destOrd="0" presId="urn:microsoft.com/office/officeart/2005/8/layout/process1"/>
    <dgm:cxn modelId="{4368DC36-5D73-6242-A785-2FF2556B540C}" type="presParOf" srcId="{BBFC21B1-4D98-0242-84DF-979863054E27}" destId="{EDE2DB52-012E-9443-AF4E-C7F51D2987BA}" srcOrd="0" destOrd="0" presId="urn:microsoft.com/office/officeart/2005/8/layout/process1"/>
    <dgm:cxn modelId="{60539212-06EF-E044-844F-EE7B764CCF1B}" type="presParOf" srcId="{62C003FB-CF9C-564A-A4C3-177D21CA7F1F}" destId="{137EB7F3-E5CC-9341-8B13-68546F0FE942}" srcOrd="2" destOrd="0" presId="urn:microsoft.com/office/officeart/2005/8/layout/process1"/>
    <dgm:cxn modelId="{7B4B928D-C3A5-6A41-AFFA-5ADC6559B508}" type="presParOf" srcId="{62C003FB-CF9C-564A-A4C3-177D21CA7F1F}" destId="{0923A91D-9824-E44C-ABAF-79096DD7B452}" srcOrd="3" destOrd="0" presId="urn:microsoft.com/office/officeart/2005/8/layout/process1"/>
    <dgm:cxn modelId="{2A77814D-2FFA-A246-9E90-DA8DD1B3914A}" type="presParOf" srcId="{0923A91D-9824-E44C-ABAF-79096DD7B452}" destId="{181F1139-F508-534F-AD4B-F474AFEC830A}" srcOrd="0" destOrd="0" presId="urn:microsoft.com/office/officeart/2005/8/layout/process1"/>
    <dgm:cxn modelId="{483164C2-910E-5C43-B838-DDE9B061A019}" type="presParOf" srcId="{62C003FB-CF9C-564A-A4C3-177D21CA7F1F}" destId="{047C6C27-3108-934B-BCF1-2AF2926ACCA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265F-E98E-A646-8DBA-9CA9BB4A9468}">
      <dsp:nvSpPr>
        <dsp:cNvPr id="0" name=""/>
        <dsp:cNvSpPr/>
      </dsp:nvSpPr>
      <dsp:spPr>
        <a:xfrm>
          <a:off x="1045" y="913542"/>
          <a:ext cx="1711913" cy="6847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Getting Started</a:t>
          </a:r>
        </a:p>
      </dsp:txBody>
      <dsp:txXfrm>
        <a:off x="1045" y="913542"/>
        <a:ext cx="1540722" cy="684765"/>
      </dsp:txXfrm>
    </dsp:sp>
    <dsp:sp modelId="{C1E40A6A-8172-B648-A90E-455167CDB252}">
      <dsp:nvSpPr>
        <dsp:cNvPr id="0" name=""/>
        <dsp:cNvSpPr/>
      </dsp:nvSpPr>
      <dsp:spPr>
        <a:xfrm>
          <a:off x="1370576"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Scoping</a:t>
          </a:r>
        </a:p>
      </dsp:txBody>
      <dsp:txXfrm>
        <a:off x="1712959" y="913542"/>
        <a:ext cx="1027148" cy="684765"/>
      </dsp:txXfrm>
    </dsp:sp>
    <dsp:sp modelId="{1BE55654-2572-9145-82D7-FAD2E9CF96F1}">
      <dsp:nvSpPr>
        <dsp:cNvPr id="0" name=""/>
        <dsp:cNvSpPr/>
      </dsp:nvSpPr>
      <dsp:spPr>
        <a:xfrm>
          <a:off x="2763598"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Develop</a:t>
          </a:r>
        </a:p>
      </dsp:txBody>
      <dsp:txXfrm>
        <a:off x="3105981" y="913542"/>
        <a:ext cx="1027148" cy="684765"/>
      </dsp:txXfrm>
    </dsp:sp>
    <dsp:sp modelId="{DA0CAB52-3D08-B843-A491-0B153FEEC2E0}">
      <dsp:nvSpPr>
        <dsp:cNvPr id="0" name=""/>
        <dsp:cNvSpPr/>
      </dsp:nvSpPr>
      <dsp:spPr>
        <a:xfrm>
          <a:off x="4109638"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Implement</a:t>
          </a:r>
        </a:p>
      </dsp:txBody>
      <dsp:txXfrm>
        <a:off x="4452021" y="913542"/>
        <a:ext cx="1027148" cy="684765"/>
      </dsp:txXfrm>
    </dsp:sp>
    <dsp:sp modelId="{DCC04E63-DA56-AB41-B6BE-1A85CE62BCE0}">
      <dsp:nvSpPr>
        <dsp:cNvPr id="0" name=""/>
        <dsp:cNvSpPr/>
      </dsp:nvSpPr>
      <dsp:spPr>
        <a:xfrm>
          <a:off x="5479169"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Monitor and Evaluate</a:t>
          </a:r>
        </a:p>
      </dsp:txBody>
      <dsp:txXfrm>
        <a:off x="5821552" y="913542"/>
        <a:ext cx="1027148" cy="684765"/>
      </dsp:txXfrm>
    </dsp:sp>
    <dsp:sp modelId="{96BCDB02-3445-7E4F-83BF-699485F75B47}">
      <dsp:nvSpPr>
        <dsp:cNvPr id="0" name=""/>
        <dsp:cNvSpPr/>
      </dsp:nvSpPr>
      <dsp:spPr>
        <a:xfrm>
          <a:off x="6848700"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Follow-up</a:t>
          </a:r>
        </a:p>
      </dsp:txBody>
      <dsp:txXfrm>
        <a:off x="7191083" y="913542"/>
        <a:ext cx="1027148" cy="684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AFAAB-FAB1-6B42-BC00-2ED674167834}">
      <dsp:nvSpPr>
        <dsp:cNvPr id="0" name=""/>
        <dsp:cNvSpPr/>
      </dsp:nvSpPr>
      <dsp:spPr>
        <a:xfrm>
          <a:off x="2403104"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D0AD2-5B3A-B246-A369-73A742F38018}">
      <dsp:nvSpPr>
        <dsp:cNvPr id="0" name=""/>
        <dsp:cNvSpPr/>
      </dsp:nvSpPr>
      <dsp:spPr>
        <a:xfrm>
          <a:off x="4516186"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Arms carriers escorting VIP’s and detainees</a:t>
          </a:r>
        </a:p>
        <a:p>
          <a:pPr marL="0" lvl="0" indent="0" algn="ctr" defTabSz="800100">
            <a:lnSpc>
              <a:spcPct val="90000"/>
            </a:lnSpc>
            <a:spcBef>
              <a:spcPct val="0"/>
            </a:spcBef>
            <a:spcAft>
              <a:spcPct val="35000"/>
            </a:spcAft>
            <a:buNone/>
          </a:pPr>
          <a:r>
            <a:rPr lang="en-GB" sz="1800" kern="1200" dirty="0"/>
            <a:t>3 incidents  </a:t>
          </a:r>
        </a:p>
      </dsp:txBody>
      <dsp:txXfrm>
        <a:off x="4568486" y="507327"/>
        <a:ext cx="2837275" cy="966780"/>
      </dsp:txXfrm>
    </dsp:sp>
    <dsp:sp modelId="{2D358A99-E836-9F45-BBD3-B9BB04C34211}">
      <dsp:nvSpPr>
        <dsp:cNvPr id="0" name=""/>
        <dsp:cNvSpPr/>
      </dsp:nvSpPr>
      <dsp:spPr>
        <a:xfrm>
          <a:off x="4516186"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Arms carriers escorting prisoners</a:t>
          </a:r>
        </a:p>
        <a:p>
          <a:pPr marL="0" lvl="0" indent="0" algn="ctr" defTabSz="800100">
            <a:lnSpc>
              <a:spcPct val="90000"/>
            </a:lnSpc>
            <a:spcBef>
              <a:spcPct val="0"/>
            </a:spcBef>
            <a:spcAft>
              <a:spcPct val="35000"/>
            </a:spcAft>
            <a:buNone/>
          </a:pPr>
          <a:r>
            <a:rPr lang="en-GB" sz="1800" kern="1200" dirty="0"/>
            <a:t>5 incidents</a:t>
          </a:r>
        </a:p>
      </dsp:txBody>
      <dsp:txXfrm>
        <a:off x="4568486" y="1712630"/>
        <a:ext cx="2837275" cy="966780"/>
      </dsp:txXfrm>
    </dsp:sp>
    <dsp:sp modelId="{D5F6161C-DEC1-D14D-AC3B-376182951C00}">
      <dsp:nvSpPr>
        <dsp:cNvPr id="0" name=""/>
        <dsp:cNvSpPr/>
      </dsp:nvSpPr>
      <dsp:spPr>
        <a:xfrm>
          <a:off x="4516186"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Local people bringing in weapons </a:t>
          </a:r>
        </a:p>
        <a:p>
          <a:pPr marL="0" lvl="0" indent="0" algn="ctr" defTabSz="800100">
            <a:lnSpc>
              <a:spcPct val="90000"/>
            </a:lnSpc>
            <a:spcBef>
              <a:spcPct val="0"/>
            </a:spcBef>
            <a:spcAft>
              <a:spcPct val="35000"/>
            </a:spcAft>
            <a:buNone/>
          </a:pPr>
          <a:r>
            <a:rPr lang="en-GB" sz="1800" kern="1200" dirty="0"/>
            <a:t>25 incidents</a:t>
          </a:r>
        </a:p>
      </dsp:txBody>
      <dsp:txXfrm>
        <a:off x="4568486" y="2917932"/>
        <a:ext cx="2837275" cy="966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88AE4-A5AD-DD45-BF07-9034B8E1E5D1}">
      <dsp:nvSpPr>
        <dsp:cNvPr id="0" name=""/>
        <dsp:cNvSpPr/>
      </dsp:nvSpPr>
      <dsp:spPr>
        <a:xfrm>
          <a:off x="3034" y="76791"/>
          <a:ext cx="295890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(Arms carriers) Police</a:t>
          </a:r>
        </a:p>
      </dsp:txBody>
      <dsp:txXfrm>
        <a:off x="3034" y="76791"/>
        <a:ext cx="2958901" cy="518400"/>
      </dsp:txXfrm>
    </dsp:sp>
    <dsp:sp modelId="{DA2624C3-FB40-5545-B46C-24253D7912FD}">
      <dsp:nvSpPr>
        <dsp:cNvPr id="0" name=""/>
        <dsp:cNvSpPr/>
      </dsp:nvSpPr>
      <dsp:spPr>
        <a:xfrm>
          <a:off x="3034" y="595191"/>
          <a:ext cx="2958901" cy="3853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weapon is part of my uniform and I cannot surrender it.</a:t>
          </a:r>
        </a:p>
        <a:p>
          <a:pPr marL="228600" lvl="1" indent="-228600" algn="l" defTabSz="889000">
            <a:lnSpc>
              <a:spcPct val="90000"/>
            </a:lnSpc>
            <a:spcBef>
              <a:spcPct val="0"/>
            </a:spcBef>
            <a:spcAft>
              <a:spcPct val="15000"/>
            </a:spcAft>
            <a:buChar char="•"/>
          </a:pPr>
          <a:r>
            <a:rPr lang="en-GB" sz="2000" kern="1200" dirty="0"/>
            <a:t>I am escorting a detainee and there may be an attempt to free him in the facility.</a:t>
          </a:r>
        </a:p>
        <a:p>
          <a:pPr marL="228600" lvl="1" indent="-228600" algn="l" defTabSz="889000">
            <a:lnSpc>
              <a:spcPct val="90000"/>
            </a:lnSpc>
            <a:spcBef>
              <a:spcPct val="0"/>
            </a:spcBef>
            <a:spcAft>
              <a:spcPct val="15000"/>
            </a:spcAft>
            <a:buChar char="•"/>
          </a:pPr>
          <a:r>
            <a:rPr lang="en-GB" sz="2000" kern="1200" dirty="0"/>
            <a:t>If the weapon is lost or stolen I will be charged and will lose my job and my family will be without income.</a:t>
          </a:r>
        </a:p>
      </dsp:txBody>
      <dsp:txXfrm>
        <a:off x="3034" y="595191"/>
        <a:ext cx="2958901" cy="3853979"/>
      </dsp:txXfrm>
    </dsp:sp>
    <dsp:sp modelId="{0306FDBB-745A-7146-926E-E4AB6821E82F}">
      <dsp:nvSpPr>
        <dsp:cNvPr id="0" name=""/>
        <dsp:cNvSpPr/>
      </dsp:nvSpPr>
      <dsp:spPr>
        <a:xfrm>
          <a:off x="3376182" y="76791"/>
          <a:ext cx="295890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(Arms carriers) Army</a:t>
          </a:r>
        </a:p>
      </dsp:txBody>
      <dsp:txXfrm>
        <a:off x="3376182" y="76791"/>
        <a:ext cx="2958901" cy="518400"/>
      </dsp:txXfrm>
    </dsp:sp>
    <dsp:sp modelId="{74A77F98-A8D7-0242-BEC0-1D01EE0091AC}">
      <dsp:nvSpPr>
        <dsp:cNvPr id="0" name=""/>
        <dsp:cNvSpPr/>
      </dsp:nvSpPr>
      <dsp:spPr>
        <a:xfrm>
          <a:off x="3376182" y="595191"/>
          <a:ext cx="2958901" cy="3853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There is a serious threat to the VIP I am escorting.</a:t>
          </a:r>
        </a:p>
        <a:p>
          <a:pPr marL="228600" lvl="1" indent="-228600" algn="l" defTabSz="889000">
            <a:lnSpc>
              <a:spcPct val="90000"/>
            </a:lnSpc>
            <a:spcBef>
              <a:spcPct val="0"/>
            </a:spcBef>
            <a:spcAft>
              <a:spcPct val="15000"/>
            </a:spcAft>
            <a:buChar char="•"/>
          </a:pPr>
          <a:r>
            <a:rPr lang="en-GB" sz="2000" kern="1200" dirty="0"/>
            <a:t>I am worried about my own security.</a:t>
          </a:r>
        </a:p>
        <a:p>
          <a:pPr marL="228600" lvl="1" indent="-228600" algn="l" defTabSz="889000">
            <a:lnSpc>
              <a:spcPct val="90000"/>
            </a:lnSpc>
            <a:spcBef>
              <a:spcPct val="0"/>
            </a:spcBef>
            <a:spcAft>
              <a:spcPct val="15000"/>
            </a:spcAft>
            <a:buChar char="•"/>
          </a:pPr>
          <a:r>
            <a:rPr lang="en-GB" sz="2000" kern="1200" dirty="0"/>
            <a:t>The weapon is part of my uniform and I feel naked without it.</a:t>
          </a:r>
        </a:p>
        <a:p>
          <a:pPr marL="228600" lvl="1" indent="-228600" algn="l" defTabSz="889000">
            <a:lnSpc>
              <a:spcPct val="90000"/>
            </a:lnSpc>
            <a:spcBef>
              <a:spcPct val="0"/>
            </a:spcBef>
            <a:spcAft>
              <a:spcPct val="15000"/>
            </a:spcAft>
            <a:buChar char="•"/>
          </a:pPr>
          <a:r>
            <a:rPr lang="en-GB" sz="2000" kern="1200" dirty="0"/>
            <a:t>I get more respect when I have my weapon.</a:t>
          </a:r>
        </a:p>
      </dsp:txBody>
      <dsp:txXfrm>
        <a:off x="3376182" y="595191"/>
        <a:ext cx="2958901" cy="3853979"/>
      </dsp:txXfrm>
    </dsp:sp>
    <dsp:sp modelId="{4DEE4D26-29D4-6744-83EF-D4C0A79D64EA}">
      <dsp:nvSpPr>
        <dsp:cNvPr id="0" name=""/>
        <dsp:cNvSpPr/>
      </dsp:nvSpPr>
      <dsp:spPr>
        <a:xfrm>
          <a:off x="6749330" y="76791"/>
          <a:ext cx="295890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People in the Community</a:t>
          </a:r>
        </a:p>
      </dsp:txBody>
      <dsp:txXfrm>
        <a:off x="6749330" y="76791"/>
        <a:ext cx="2958901" cy="518400"/>
      </dsp:txXfrm>
    </dsp:sp>
    <dsp:sp modelId="{F0B200E4-A64B-6C41-B001-B41E989493C2}">
      <dsp:nvSpPr>
        <dsp:cNvPr id="0" name=""/>
        <dsp:cNvSpPr/>
      </dsp:nvSpPr>
      <dsp:spPr>
        <a:xfrm>
          <a:off x="6749330" y="595191"/>
          <a:ext cx="2958901" cy="3853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I need to have the weapon to get me to the hospital as there are armed groups who could steal my goods or harm my family.</a:t>
          </a:r>
        </a:p>
        <a:p>
          <a:pPr marL="228600" lvl="1" indent="-228600" algn="l" defTabSz="889000">
            <a:lnSpc>
              <a:spcPct val="90000"/>
            </a:lnSpc>
            <a:spcBef>
              <a:spcPct val="0"/>
            </a:spcBef>
            <a:spcAft>
              <a:spcPct val="15000"/>
            </a:spcAft>
            <a:buChar char="•"/>
          </a:pPr>
          <a:r>
            <a:rPr lang="en-GB" sz="2000" kern="1200" dirty="0"/>
            <a:t>I always carry a weapon its part of my culture</a:t>
          </a:r>
        </a:p>
        <a:p>
          <a:pPr marL="228600" lvl="1" indent="-228600" algn="l" defTabSz="889000">
            <a:lnSpc>
              <a:spcPct val="90000"/>
            </a:lnSpc>
            <a:spcBef>
              <a:spcPct val="0"/>
            </a:spcBef>
            <a:spcAft>
              <a:spcPct val="15000"/>
            </a:spcAft>
            <a:buChar char="•"/>
          </a:pPr>
          <a:r>
            <a:rPr lang="en-GB" sz="2000" kern="1200" dirty="0"/>
            <a:t>There is nowhere to store the weapon at the hospital.</a:t>
          </a:r>
        </a:p>
      </dsp:txBody>
      <dsp:txXfrm>
        <a:off x="6749330" y="595191"/>
        <a:ext cx="2958901" cy="3853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3DF23-B12C-754C-8A96-B04A45F9662F}">
      <dsp:nvSpPr>
        <dsp:cNvPr id="0" name=""/>
        <dsp:cNvSpPr/>
      </dsp:nvSpPr>
      <dsp:spPr>
        <a:xfrm>
          <a:off x="8534" y="383388"/>
          <a:ext cx="2550965" cy="3759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Barriers</a:t>
          </a:r>
        </a:p>
        <a:p>
          <a:pPr marL="0" lvl="0" indent="0" algn="ctr" defTabSz="666750">
            <a:lnSpc>
              <a:spcPct val="90000"/>
            </a:lnSpc>
            <a:spcBef>
              <a:spcPct val="0"/>
            </a:spcBef>
            <a:spcAft>
              <a:spcPct val="35000"/>
            </a:spcAft>
            <a:buNone/>
          </a:pPr>
          <a:r>
            <a:rPr lang="en-GB" sz="1500" kern="1200" dirty="0"/>
            <a:t>I need to have the weapon to get me to the hospital as there are armed groups who could steal my goods or harm my family.</a:t>
          </a:r>
        </a:p>
        <a:p>
          <a:pPr marL="0" lvl="0" indent="0" algn="ctr" defTabSz="666750">
            <a:lnSpc>
              <a:spcPct val="90000"/>
            </a:lnSpc>
            <a:spcBef>
              <a:spcPct val="0"/>
            </a:spcBef>
            <a:spcAft>
              <a:spcPct val="35000"/>
            </a:spcAft>
            <a:buNone/>
          </a:pPr>
          <a:r>
            <a:rPr lang="en-GB" sz="1500" kern="1200" dirty="0"/>
            <a:t>The weapon is expensive and I don’t want to lose it.</a:t>
          </a:r>
        </a:p>
        <a:p>
          <a:pPr marL="0" lvl="0" indent="0" algn="ctr" defTabSz="666750">
            <a:lnSpc>
              <a:spcPct val="90000"/>
            </a:lnSpc>
            <a:spcBef>
              <a:spcPct val="0"/>
            </a:spcBef>
            <a:spcAft>
              <a:spcPct val="35000"/>
            </a:spcAft>
            <a:buNone/>
          </a:pPr>
          <a:r>
            <a:rPr lang="en-GB" sz="1500" kern="1200" dirty="0"/>
            <a:t>There is nowhere to store the weapon at the hospital.</a:t>
          </a:r>
        </a:p>
        <a:p>
          <a:pPr marL="0" lvl="0" indent="0" algn="ctr" defTabSz="666750">
            <a:lnSpc>
              <a:spcPct val="90000"/>
            </a:lnSpc>
            <a:spcBef>
              <a:spcPct val="0"/>
            </a:spcBef>
            <a:spcAft>
              <a:spcPct val="35000"/>
            </a:spcAft>
            <a:buNone/>
          </a:pPr>
          <a:r>
            <a:rPr lang="en-GB" sz="1500" kern="1200" dirty="0"/>
            <a:t>I need to feel secure that I won’t need the weapon in the hospital.</a:t>
          </a:r>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dsp:txBody>
      <dsp:txXfrm>
        <a:off x="83249" y="458103"/>
        <a:ext cx="2401535" cy="3609755"/>
      </dsp:txXfrm>
    </dsp:sp>
    <dsp:sp modelId="{BBFC21B1-4D98-0242-84DF-979863054E27}">
      <dsp:nvSpPr>
        <dsp:cNvPr id="0" name=""/>
        <dsp:cNvSpPr/>
      </dsp:nvSpPr>
      <dsp:spPr>
        <a:xfrm>
          <a:off x="2814596" y="1946661"/>
          <a:ext cx="540804" cy="632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14596" y="2073189"/>
        <a:ext cx="378563" cy="379583"/>
      </dsp:txXfrm>
    </dsp:sp>
    <dsp:sp modelId="{137EB7F3-E5CC-9341-8B13-68546F0FE942}">
      <dsp:nvSpPr>
        <dsp:cNvPr id="0" name=""/>
        <dsp:cNvSpPr/>
      </dsp:nvSpPr>
      <dsp:spPr>
        <a:xfrm>
          <a:off x="3579885" y="383388"/>
          <a:ext cx="2550965" cy="3759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Overcoming the barriers</a:t>
          </a:r>
        </a:p>
        <a:p>
          <a:pPr marL="0" lvl="0" indent="0" algn="ctr" defTabSz="666750">
            <a:lnSpc>
              <a:spcPct val="90000"/>
            </a:lnSpc>
            <a:spcBef>
              <a:spcPct val="0"/>
            </a:spcBef>
            <a:spcAft>
              <a:spcPct val="35000"/>
            </a:spcAft>
            <a:buNone/>
          </a:pPr>
          <a:r>
            <a:rPr lang="en-GB" sz="1500" kern="1200" dirty="0"/>
            <a:t>Can we make the journey more secure? – </a:t>
          </a:r>
          <a:r>
            <a:rPr lang="en-GB" sz="1500" kern="1200" dirty="0">
              <a:solidFill>
                <a:srgbClr val="C00000"/>
              </a:solidFill>
            </a:rPr>
            <a:t>probably not</a:t>
          </a:r>
        </a:p>
        <a:p>
          <a:pPr marL="0" lvl="0" indent="0" algn="ctr" defTabSz="666750">
            <a:lnSpc>
              <a:spcPct val="90000"/>
            </a:lnSpc>
            <a:spcBef>
              <a:spcPct val="0"/>
            </a:spcBef>
            <a:spcAft>
              <a:spcPct val="35000"/>
            </a:spcAft>
            <a:buNone/>
          </a:pPr>
          <a:r>
            <a:rPr lang="en-GB" sz="1500" kern="1200" dirty="0"/>
            <a:t>Can we make sure they won’t lose the weapon?</a:t>
          </a:r>
        </a:p>
        <a:p>
          <a:pPr marL="0" lvl="0" indent="0" algn="ctr" defTabSz="666750">
            <a:lnSpc>
              <a:spcPct val="90000"/>
            </a:lnSpc>
            <a:spcBef>
              <a:spcPct val="0"/>
            </a:spcBef>
            <a:spcAft>
              <a:spcPct val="35000"/>
            </a:spcAft>
            <a:buNone/>
          </a:pPr>
          <a:r>
            <a:rPr lang="en-GB" sz="1500" kern="1200" dirty="0"/>
            <a:t>Can we make sure there is somewhere to store their weapon outside the hospital?</a:t>
          </a:r>
        </a:p>
        <a:p>
          <a:pPr marL="0" lvl="0" indent="0" algn="ctr" defTabSz="666750">
            <a:lnSpc>
              <a:spcPct val="90000"/>
            </a:lnSpc>
            <a:spcBef>
              <a:spcPct val="0"/>
            </a:spcBef>
            <a:spcAft>
              <a:spcPct val="35000"/>
            </a:spcAft>
            <a:buNone/>
          </a:pPr>
          <a:r>
            <a:rPr lang="en-GB" sz="1500" kern="1200" dirty="0"/>
            <a:t>Can we make the hospital feel more secure? </a:t>
          </a:r>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dsp:txBody>
      <dsp:txXfrm>
        <a:off x="3654600" y="458103"/>
        <a:ext cx="2401535" cy="3609755"/>
      </dsp:txXfrm>
    </dsp:sp>
    <dsp:sp modelId="{0923A91D-9824-E44C-ABAF-79096DD7B452}">
      <dsp:nvSpPr>
        <dsp:cNvPr id="0" name=""/>
        <dsp:cNvSpPr/>
      </dsp:nvSpPr>
      <dsp:spPr>
        <a:xfrm>
          <a:off x="6385947" y="1946661"/>
          <a:ext cx="540804" cy="632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385947" y="2073189"/>
        <a:ext cx="378563" cy="379583"/>
      </dsp:txXfrm>
    </dsp:sp>
    <dsp:sp modelId="{047C6C27-3108-934B-BCF1-2AF2926ACCAA}">
      <dsp:nvSpPr>
        <dsp:cNvPr id="0" name=""/>
        <dsp:cNvSpPr/>
      </dsp:nvSpPr>
      <dsp:spPr>
        <a:xfrm>
          <a:off x="7151237" y="383388"/>
          <a:ext cx="2550965" cy="3759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Possible Solutions</a:t>
          </a:r>
        </a:p>
        <a:p>
          <a:pPr marL="0" lvl="0" indent="0" algn="ctr" defTabSz="666750">
            <a:lnSpc>
              <a:spcPct val="90000"/>
            </a:lnSpc>
            <a:spcBef>
              <a:spcPct val="0"/>
            </a:spcBef>
            <a:spcAft>
              <a:spcPct val="35000"/>
            </a:spcAft>
            <a:buNone/>
          </a:pPr>
          <a:r>
            <a:rPr lang="en-GB" sz="1500" b="0" kern="1200" dirty="0"/>
            <a:t>A secure locker in or just outside the facility.</a:t>
          </a:r>
        </a:p>
        <a:p>
          <a:pPr marL="0" lvl="0" indent="0" algn="ctr" defTabSz="666750">
            <a:lnSpc>
              <a:spcPct val="90000"/>
            </a:lnSpc>
            <a:spcBef>
              <a:spcPct val="0"/>
            </a:spcBef>
            <a:spcAft>
              <a:spcPct val="35000"/>
            </a:spcAft>
            <a:buNone/>
          </a:pPr>
          <a:r>
            <a:rPr lang="en-GB" sz="1500" b="0" kern="1200" dirty="0"/>
            <a:t>They have to feel secure that the locker is safe and no-one will steal the weapon.</a:t>
          </a:r>
        </a:p>
        <a:p>
          <a:pPr marL="0" lvl="0" indent="0" algn="ctr" defTabSz="666750">
            <a:lnSpc>
              <a:spcPct val="90000"/>
            </a:lnSpc>
            <a:spcBef>
              <a:spcPct val="0"/>
            </a:spcBef>
            <a:spcAft>
              <a:spcPct val="35000"/>
            </a:spcAft>
            <a:buNone/>
          </a:pPr>
          <a:r>
            <a:rPr lang="en-GB" sz="1500" b="0" kern="1200" dirty="0"/>
            <a:t>We need to make sure that the locker does not cost too much or is subsidised. </a:t>
          </a:r>
        </a:p>
        <a:p>
          <a:pPr marL="0" lvl="0" indent="0" algn="ctr" defTabSz="666750">
            <a:lnSpc>
              <a:spcPct val="90000"/>
            </a:lnSpc>
            <a:spcBef>
              <a:spcPct val="0"/>
            </a:spcBef>
            <a:spcAft>
              <a:spcPct val="35000"/>
            </a:spcAft>
            <a:buNone/>
          </a:pPr>
          <a:r>
            <a:rPr lang="en-GB" sz="1500" b="0" kern="1200" dirty="0"/>
            <a:t>We need to make the hospital feel more secure by ensuring that there is effective enforcement of weapon control. </a:t>
          </a:r>
        </a:p>
      </dsp:txBody>
      <dsp:txXfrm>
        <a:off x="7225952" y="458103"/>
        <a:ext cx="2401535" cy="3609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3DF23-B12C-754C-8A96-B04A45F9662F}">
      <dsp:nvSpPr>
        <dsp:cNvPr id="0" name=""/>
        <dsp:cNvSpPr/>
      </dsp:nvSpPr>
      <dsp:spPr>
        <a:xfrm>
          <a:off x="8534" y="457376"/>
          <a:ext cx="2550965" cy="3611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Barriers</a:t>
          </a:r>
        </a:p>
        <a:p>
          <a:pPr marL="0" lvl="0" indent="0" algn="ctr" defTabSz="666750">
            <a:lnSpc>
              <a:spcPct val="90000"/>
            </a:lnSpc>
            <a:spcBef>
              <a:spcPct val="0"/>
            </a:spcBef>
            <a:spcAft>
              <a:spcPct val="35000"/>
            </a:spcAft>
            <a:buNone/>
          </a:pPr>
          <a:r>
            <a:rPr lang="en-GB" sz="1500" kern="1200" dirty="0"/>
            <a:t>The weapon is part of my uniform and I cannot surrender it.</a:t>
          </a:r>
        </a:p>
        <a:p>
          <a:pPr marL="0" lvl="0" indent="0" algn="ctr" defTabSz="666750">
            <a:lnSpc>
              <a:spcPct val="90000"/>
            </a:lnSpc>
            <a:spcBef>
              <a:spcPct val="0"/>
            </a:spcBef>
            <a:spcAft>
              <a:spcPct val="35000"/>
            </a:spcAft>
            <a:buNone/>
          </a:pPr>
          <a:r>
            <a:rPr lang="en-GB" sz="1500" kern="1200" dirty="0"/>
            <a:t>I am escorting a detainee and there maybe an attempt to free him in the facility.</a:t>
          </a:r>
        </a:p>
        <a:p>
          <a:pPr marL="0" lvl="0" indent="0" algn="ctr" defTabSz="666750">
            <a:lnSpc>
              <a:spcPct val="90000"/>
            </a:lnSpc>
            <a:spcBef>
              <a:spcPct val="0"/>
            </a:spcBef>
            <a:spcAft>
              <a:spcPct val="35000"/>
            </a:spcAft>
            <a:buNone/>
          </a:pPr>
          <a:r>
            <a:rPr lang="en-GB" sz="1500" kern="1200" dirty="0"/>
            <a:t>If the weapon is lost or stolen I will be charged and will lose my job and my family will be without income.</a:t>
          </a:r>
          <a:endParaRPr lang="en-GB" sz="1500" b="1" kern="1200" dirty="0"/>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dsp:txBody>
      <dsp:txXfrm>
        <a:off x="83249" y="532091"/>
        <a:ext cx="2401535" cy="3461779"/>
      </dsp:txXfrm>
    </dsp:sp>
    <dsp:sp modelId="{BBFC21B1-4D98-0242-84DF-979863054E27}">
      <dsp:nvSpPr>
        <dsp:cNvPr id="0" name=""/>
        <dsp:cNvSpPr/>
      </dsp:nvSpPr>
      <dsp:spPr>
        <a:xfrm>
          <a:off x="2814596" y="1946661"/>
          <a:ext cx="540804" cy="632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14596" y="2073189"/>
        <a:ext cx="378563" cy="379583"/>
      </dsp:txXfrm>
    </dsp:sp>
    <dsp:sp modelId="{137EB7F3-E5CC-9341-8B13-68546F0FE942}">
      <dsp:nvSpPr>
        <dsp:cNvPr id="0" name=""/>
        <dsp:cNvSpPr/>
      </dsp:nvSpPr>
      <dsp:spPr>
        <a:xfrm>
          <a:off x="3579885" y="457376"/>
          <a:ext cx="2550965" cy="3611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Overcoming the barriers</a:t>
          </a:r>
        </a:p>
        <a:p>
          <a:pPr marL="0" lvl="0" indent="0" algn="ctr" defTabSz="666750">
            <a:lnSpc>
              <a:spcPct val="90000"/>
            </a:lnSpc>
            <a:spcBef>
              <a:spcPct val="0"/>
            </a:spcBef>
            <a:spcAft>
              <a:spcPct val="35000"/>
            </a:spcAft>
            <a:buNone/>
          </a:pPr>
          <a:r>
            <a:rPr lang="en-GB" sz="1500" b="0" kern="1200" dirty="0"/>
            <a:t>Can we persuade them to surrender the gun at the entrance?  </a:t>
          </a:r>
          <a:r>
            <a:rPr lang="en-GB" sz="1500" b="0" kern="1200" dirty="0">
              <a:solidFill>
                <a:srgbClr val="C00000"/>
              </a:solidFill>
            </a:rPr>
            <a:t>This will be difficult because the barriers are so high and may indeed be dangerous for the police officer if they are faced with an armed assailant </a:t>
          </a:r>
          <a:endParaRPr lang="en-GB" sz="1500" kern="1200" dirty="0">
            <a:solidFill>
              <a:srgbClr val="C00000"/>
            </a:solidFill>
          </a:endParaRPr>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a:p>
          <a:pPr marL="0" lvl="0" indent="0" algn="ctr" defTabSz="666750">
            <a:lnSpc>
              <a:spcPct val="90000"/>
            </a:lnSpc>
            <a:spcBef>
              <a:spcPct val="0"/>
            </a:spcBef>
            <a:spcAft>
              <a:spcPct val="35000"/>
            </a:spcAft>
            <a:buNone/>
          </a:pPr>
          <a:endParaRPr lang="en-GB" sz="1500" kern="1200" dirty="0"/>
        </a:p>
      </dsp:txBody>
      <dsp:txXfrm>
        <a:off x="3654600" y="532091"/>
        <a:ext cx="2401535" cy="3461779"/>
      </dsp:txXfrm>
    </dsp:sp>
    <dsp:sp modelId="{0923A91D-9824-E44C-ABAF-79096DD7B452}">
      <dsp:nvSpPr>
        <dsp:cNvPr id="0" name=""/>
        <dsp:cNvSpPr/>
      </dsp:nvSpPr>
      <dsp:spPr>
        <a:xfrm>
          <a:off x="6385947" y="1946661"/>
          <a:ext cx="540804" cy="632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385947" y="2073189"/>
        <a:ext cx="378563" cy="379583"/>
      </dsp:txXfrm>
    </dsp:sp>
    <dsp:sp modelId="{047C6C27-3108-934B-BCF1-2AF2926ACCAA}">
      <dsp:nvSpPr>
        <dsp:cNvPr id="0" name=""/>
        <dsp:cNvSpPr/>
      </dsp:nvSpPr>
      <dsp:spPr>
        <a:xfrm>
          <a:off x="7151237" y="457376"/>
          <a:ext cx="2550965" cy="3611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Possible Solutions</a:t>
          </a:r>
        </a:p>
        <a:p>
          <a:pPr marL="0" lvl="0" indent="0" algn="ctr" defTabSz="666750">
            <a:lnSpc>
              <a:spcPct val="90000"/>
            </a:lnSpc>
            <a:spcBef>
              <a:spcPct val="0"/>
            </a:spcBef>
            <a:spcAft>
              <a:spcPct val="35000"/>
            </a:spcAft>
            <a:buNone/>
          </a:pPr>
          <a:r>
            <a:rPr lang="en-GB" sz="1500" b="0" kern="1200" dirty="0"/>
            <a:t>Can we segregate the police from the rest of the healthcare facility?</a:t>
          </a:r>
        </a:p>
        <a:p>
          <a:pPr marL="0" lvl="0" indent="0" algn="ctr" defTabSz="666750">
            <a:lnSpc>
              <a:spcPct val="90000"/>
            </a:lnSpc>
            <a:spcBef>
              <a:spcPct val="0"/>
            </a:spcBef>
            <a:spcAft>
              <a:spcPct val="35000"/>
            </a:spcAft>
            <a:buNone/>
          </a:pPr>
          <a:r>
            <a:rPr lang="en-GB" sz="1500" b="0" kern="1200" dirty="0"/>
            <a:t>Could we have a separate room with a separate entrance?</a:t>
          </a:r>
        </a:p>
        <a:p>
          <a:pPr marL="0" lvl="0" indent="0" algn="ctr" defTabSz="666750">
            <a:lnSpc>
              <a:spcPct val="90000"/>
            </a:lnSpc>
            <a:spcBef>
              <a:spcPct val="0"/>
            </a:spcBef>
            <a:spcAft>
              <a:spcPct val="35000"/>
            </a:spcAft>
            <a:buNone/>
          </a:pPr>
          <a:r>
            <a:rPr lang="en-GB" sz="1500" b="0" kern="1200" dirty="0"/>
            <a:t>Can we get them to attend out of hours or when the health facility is less busy? </a:t>
          </a:r>
        </a:p>
        <a:p>
          <a:pPr marL="0" lvl="0" indent="0" algn="ctr" defTabSz="666750">
            <a:lnSpc>
              <a:spcPct val="90000"/>
            </a:lnSpc>
            <a:spcBef>
              <a:spcPct val="0"/>
            </a:spcBef>
            <a:spcAft>
              <a:spcPct val="35000"/>
            </a:spcAft>
            <a:buNone/>
          </a:pPr>
          <a:endParaRPr lang="en-GB" sz="1500" b="0" kern="1200" dirty="0"/>
        </a:p>
        <a:p>
          <a:pPr marL="0" lvl="0" indent="0" algn="ctr" defTabSz="666750">
            <a:lnSpc>
              <a:spcPct val="90000"/>
            </a:lnSpc>
            <a:spcBef>
              <a:spcPct val="0"/>
            </a:spcBef>
            <a:spcAft>
              <a:spcPct val="35000"/>
            </a:spcAft>
            <a:buNone/>
          </a:pPr>
          <a:endParaRPr lang="en-GB" sz="1500" b="0" kern="1200" dirty="0"/>
        </a:p>
        <a:p>
          <a:pPr marL="0" lvl="0" indent="0" algn="ctr" defTabSz="666750">
            <a:lnSpc>
              <a:spcPct val="90000"/>
            </a:lnSpc>
            <a:spcBef>
              <a:spcPct val="0"/>
            </a:spcBef>
            <a:spcAft>
              <a:spcPct val="35000"/>
            </a:spcAft>
            <a:buNone/>
          </a:pPr>
          <a:endParaRPr lang="en-GB" sz="1500" b="0" kern="1200" dirty="0"/>
        </a:p>
        <a:p>
          <a:pPr marL="0" lvl="0" indent="0" algn="ctr" defTabSz="666750">
            <a:lnSpc>
              <a:spcPct val="90000"/>
            </a:lnSpc>
            <a:spcBef>
              <a:spcPct val="0"/>
            </a:spcBef>
            <a:spcAft>
              <a:spcPct val="35000"/>
            </a:spcAft>
            <a:buNone/>
          </a:pPr>
          <a:endParaRPr lang="en-GB" sz="1500" b="0" kern="1200" dirty="0"/>
        </a:p>
      </dsp:txBody>
      <dsp:txXfrm>
        <a:off x="7225952" y="532091"/>
        <a:ext cx="2401535" cy="346177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5712B-19A1-49C6-B5E6-2D58571AE24F}" type="datetimeFigureOut">
              <a:rPr lang="fr-CH" smtClean="0"/>
              <a:t>08.03.22</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188F-712A-487B-894B-5985A42E94F0}" type="slidenum">
              <a:rPr lang="fr-CH" smtClean="0"/>
              <a:t>‹#›</a:t>
            </a:fld>
            <a:endParaRPr lang="fr-CH"/>
          </a:p>
        </p:txBody>
      </p:sp>
    </p:spTree>
    <p:extLst>
      <p:ext uri="{BB962C8B-B14F-4D97-AF65-F5344CB8AC3E}">
        <p14:creationId xmlns:p14="http://schemas.microsoft.com/office/powerpoint/2010/main" val="115742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5885" y="-26988"/>
            <a:ext cx="10416116" cy="1470026"/>
          </a:xfrm>
        </p:spPr>
        <p:txBody>
          <a:bodyPr/>
          <a:lstStyle>
            <a:lvl1pPr>
              <a:defRPr sz="50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775884" y="1844675"/>
            <a:ext cx="10320867" cy="1296988"/>
          </a:xfrm>
        </p:spPr>
        <p:txBody>
          <a:bodyPr/>
          <a:lstStyle>
            <a:lvl1pPr marL="0" indent="0">
              <a:buFontTx/>
              <a:buNone/>
              <a:defRPr sz="3600"/>
            </a:lvl1pPr>
          </a:lstStyle>
          <a:p>
            <a:pPr lvl="0"/>
            <a:r>
              <a:rPr lang="en-US" noProof="0"/>
              <a:t>Click to edit Master subtitle style</a:t>
            </a:r>
            <a:endParaRPr lang="en-GB" noProof="0"/>
          </a:p>
        </p:txBody>
      </p:sp>
      <p:sp>
        <p:nvSpPr>
          <p:cNvPr id="3101" name="Rectangle 29"/>
          <p:cNvSpPr>
            <a:spLocks noChangeArrowheads="1"/>
          </p:cNvSpPr>
          <p:nvPr/>
        </p:nvSpPr>
        <p:spPr bwMode="auto">
          <a:xfrm>
            <a:off x="-14817" y="0"/>
            <a:ext cx="1598084" cy="6858000"/>
          </a:xfrm>
          <a:prstGeom prst="rect">
            <a:avLst/>
          </a:prstGeom>
          <a:solidFill>
            <a:srgbClr val="008A8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dirty="0">
              <a:solidFill>
                <a:srgbClr val="000000"/>
              </a:solidFill>
            </a:endParaRPr>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14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496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34" y="125413"/>
            <a:ext cx="2427817" cy="6000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75885" y="125413"/>
            <a:ext cx="7080249"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56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75884" y="125413"/>
            <a:ext cx="9711267" cy="600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67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638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CE6D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14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75885" y="1600201"/>
            <a:ext cx="47540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733118" y="1600201"/>
            <a:ext cx="47540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50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7640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07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41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211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D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5884" y="125413"/>
            <a:ext cx="9711267"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1775884" y="1600201"/>
            <a:ext cx="9711267"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3" name="Rectangle 29"/>
          <p:cNvSpPr>
            <a:spLocks noChangeArrowheads="1"/>
          </p:cNvSpPr>
          <p:nvPr/>
        </p:nvSpPr>
        <p:spPr bwMode="auto">
          <a:xfrm>
            <a:off x="-14817" y="0"/>
            <a:ext cx="1598084" cy="6858000"/>
          </a:xfrm>
          <a:prstGeom prst="rect">
            <a:avLst/>
          </a:prstGeom>
          <a:solidFill>
            <a:srgbClr val="008A8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dirty="0">
              <a:solidFill>
                <a:srgbClr val="000000"/>
              </a:solidFill>
            </a:endParaRPr>
          </a:p>
        </p:txBody>
      </p:sp>
      <p:pic>
        <p:nvPicPr>
          <p:cNvPr id="8"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1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rgbClr val="008A8C"/>
          </a:solidFill>
          <a:latin typeface="+mj-lt"/>
          <a:ea typeface="+mj-ea"/>
          <a:cs typeface="+mj-cs"/>
        </a:defRPr>
      </a:lvl1pPr>
      <a:lvl2pPr algn="l" rtl="0" eaLnBrk="1" fontAlgn="base" hangingPunct="1">
        <a:spcBef>
          <a:spcPct val="0"/>
        </a:spcBef>
        <a:spcAft>
          <a:spcPct val="0"/>
        </a:spcAft>
        <a:defRPr sz="4000">
          <a:solidFill>
            <a:srgbClr val="008A8C"/>
          </a:solidFill>
          <a:latin typeface="Arial" charset="0"/>
          <a:cs typeface="Arial" charset="0"/>
        </a:defRPr>
      </a:lvl2pPr>
      <a:lvl3pPr algn="l" rtl="0" eaLnBrk="1" fontAlgn="base" hangingPunct="1">
        <a:spcBef>
          <a:spcPct val="0"/>
        </a:spcBef>
        <a:spcAft>
          <a:spcPct val="0"/>
        </a:spcAft>
        <a:defRPr sz="4000">
          <a:solidFill>
            <a:srgbClr val="008A8C"/>
          </a:solidFill>
          <a:latin typeface="Arial" charset="0"/>
          <a:cs typeface="Arial" charset="0"/>
        </a:defRPr>
      </a:lvl3pPr>
      <a:lvl4pPr algn="l" rtl="0" eaLnBrk="1" fontAlgn="base" hangingPunct="1">
        <a:spcBef>
          <a:spcPct val="0"/>
        </a:spcBef>
        <a:spcAft>
          <a:spcPct val="0"/>
        </a:spcAft>
        <a:defRPr sz="4000">
          <a:solidFill>
            <a:srgbClr val="008A8C"/>
          </a:solidFill>
          <a:latin typeface="Arial" charset="0"/>
          <a:cs typeface="Arial" charset="0"/>
        </a:defRPr>
      </a:lvl4pPr>
      <a:lvl5pPr algn="l" rtl="0" eaLnBrk="1" fontAlgn="base" hangingPunct="1">
        <a:spcBef>
          <a:spcPct val="0"/>
        </a:spcBef>
        <a:spcAft>
          <a:spcPct val="0"/>
        </a:spcAft>
        <a:defRPr sz="4000">
          <a:solidFill>
            <a:srgbClr val="008A8C"/>
          </a:solidFill>
          <a:latin typeface="Arial" charset="0"/>
          <a:cs typeface="Arial" charset="0"/>
        </a:defRPr>
      </a:lvl5pPr>
      <a:lvl6pPr marL="457200" algn="l" rtl="0" eaLnBrk="1" fontAlgn="base" hangingPunct="1">
        <a:spcBef>
          <a:spcPct val="0"/>
        </a:spcBef>
        <a:spcAft>
          <a:spcPct val="0"/>
        </a:spcAft>
        <a:defRPr sz="4000">
          <a:solidFill>
            <a:srgbClr val="008A8C"/>
          </a:solidFill>
          <a:latin typeface="Arial" charset="0"/>
          <a:cs typeface="Arial" charset="0"/>
        </a:defRPr>
      </a:lvl6pPr>
      <a:lvl7pPr marL="914400" algn="l" rtl="0" eaLnBrk="1" fontAlgn="base" hangingPunct="1">
        <a:spcBef>
          <a:spcPct val="0"/>
        </a:spcBef>
        <a:spcAft>
          <a:spcPct val="0"/>
        </a:spcAft>
        <a:defRPr sz="4000">
          <a:solidFill>
            <a:srgbClr val="008A8C"/>
          </a:solidFill>
          <a:latin typeface="Arial" charset="0"/>
          <a:cs typeface="Arial" charset="0"/>
        </a:defRPr>
      </a:lvl7pPr>
      <a:lvl8pPr marL="1371600" algn="l" rtl="0" eaLnBrk="1" fontAlgn="base" hangingPunct="1">
        <a:spcBef>
          <a:spcPct val="0"/>
        </a:spcBef>
        <a:spcAft>
          <a:spcPct val="0"/>
        </a:spcAft>
        <a:defRPr sz="4000">
          <a:solidFill>
            <a:srgbClr val="008A8C"/>
          </a:solidFill>
          <a:latin typeface="Arial" charset="0"/>
          <a:cs typeface="Arial" charset="0"/>
        </a:defRPr>
      </a:lvl8pPr>
      <a:lvl9pPr marL="1828800" algn="l" rtl="0" eaLnBrk="1" fontAlgn="base" hangingPunct="1">
        <a:spcBef>
          <a:spcPct val="0"/>
        </a:spcBef>
        <a:spcAft>
          <a:spcPct val="0"/>
        </a:spcAft>
        <a:defRPr sz="4000">
          <a:solidFill>
            <a:srgbClr val="008A8C"/>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BB36-5A6F-574A-AC4B-0AD0E3171D90}"/>
              </a:ext>
            </a:extLst>
          </p:cNvPr>
          <p:cNvSpPr>
            <a:spLocks noGrp="1"/>
          </p:cNvSpPr>
          <p:nvPr>
            <p:ph type="title"/>
          </p:nvPr>
        </p:nvSpPr>
        <p:spPr>
          <a:xfrm>
            <a:off x="2040672" y="4406901"/>
            <a:ext cx="9285612" cy="1362075"/>
          </a:xfrm>
        </p:spPr>
        <p:txBody>
          <a:bodyPr/>
          <a:lstStyle/>
          <a:p>
            <a:r>
              <a:rPr lang="en-GB" dirty="0"/>
              <a:t>Stage 2  - Scoping</a:t>
            </a:r>
          </a:p>
        </p:txBody>
      </p:sp>
      <p:graphicFrame>
        <p:nvGraphicFramePr>
          <p:cNvPr id="4" name="Diagram 3">
            <a:extLst>
              <a:ext uri="{FF2B5EF4-FFF2-40B4-BE49-F238E27FC236}">
                <a16:creationId xmlns:a16="http://schemas.microsoft.com/office/drawing/2014/main" id="{33C3ACC4-446F-B94D-8898-15FC81853148}"/>
              </a:ext>
            </a:extLst>
          </p:cNvPr>
          <p:cNvGraphicFramePr/>
          <p:nvPr>
            <p:extLst>
              <p:ext uri="{D42A27DB-BD31-4B8C-83A1-F6EECF244321}">
                <p14:modId xmlns:p14="http://schemas.microsoft.com/office/powerpoint/2010/main" val="2617416450"/>
              </p:ext>
            </p:extLst>
          </p:nvPr>
        </p:nvGraphicFramePr>
        <p:xfrm>
          <a:off x="2040671" y="532807"/>
          <a:ext cx="8561659" cy="2511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Up Arrow 4">
            <a:extLst>
              <a:ext uri="{FF2B5EF4-FFF2-40B4-BE49-F238E27FC236}">
                <a16:creationId xmlns:a16="http://schemas.microsoft.com/office/drawing/2014/main" id="{B54BEED2-C5FB-1C4A-90AF-D7CE58C8851B}"/>
              </a:ext>
            </a:extLst>
          </p:cNvPr>
          <p:cNvSpPr/>
          <p:nvPr/>
        </p:nvSpPr>
        <p:spPr>
          <a:xfrm>
            <a:off x="4114801" y="2452125"/>
            <a:ext cx="412595" cy="8196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Recording 6 Jan 2022 at 14:55:39" descr="Audio Recording 6 Jan 2022 at 14:55:39">
            <a:hlinkClick r:id="" action="ppaction://media"/>
            <a:extLst>
              <a:ext uri="{FF2B5EF4-FFF2-40B4-BE49-F238E27FC236}">
                <a16:creationId xmlns:a16="http://schemas.microsoft.com/office/drawing/2014/main" id="{1E1FB192-C356-9042-84A9-7E132722024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26284" y="126407"/>
            <a:ext cx="812800" cy="812800"/>
          </a:xfrm>
          <a:prstGeom prst="rect">
            <a:avLst/>
          </a:prstGeom>
        </p:spPr>
      </p:pic>
    </p:spTree>
    <p:extLst>
      <p:ext uri="{BB962C8B-B14F-4D97-AF65-F5344CB8AC3E}">
        <p14:creationId xmlns:p14="http://schemas.microsoft.com/office/powerpoint/2010/main" val="2884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65E3-6F04-7340-BED0-0AEDF6DC6DA4}"/>
              </a:ext>
            </a:extLst>
          </p:cNvPr>
          <p:cNvSpPr>
            <a:spLocks noGrp="1"/>
          </p:cNvSpPr>
          <p:nvPr>
            <p:ph type="title"/>
          </p:nvPr>
        </p:nvSpPr>
        <p:spPr/>
        <p:txBody>
          <a:bodyPr/>
          <a:lstStyle/>
          <a:p>
            <a:r>
              <a:rPr lang="en-GB" dirty="0"/>
              <a:t>At the end of the Scoping Stage</a:t>
            </a:r>
          </a:p>
        </p:txBody>
      </p:sp>
      <p:sp>
        <p:nvSpPr>
          <p:cNvPr id="3" name="Content Placeholder 2">
            <a:extLst>
              <a:ext uri="{FF2B5EF4-FFF2-40B4-BE49-F238E27FC236}">
                <a16:creationId xmlns:a16="http://schemas.microsoft.com/office/drawing/2014/main" id="{9E2EB0F9-360C-2547-AC42-82E18B2C1DBA}"/>
              </a:ext>
            </a:extLst>
          </p:cNvPr>
          <p:cNvSpPr>
            <a:spLocks noGrp="1"/>
          </p:cNvSpPr>
          <p:nvPr>
            <p:ph idx="1"/>
          </p:nvPr>
        </p:nvSpPr>
        <p:spPr/>
        <p:txBody>
          <a:bodyPr/>
          <a:lstStyle/>
          <a:p>
            <a:pPr marL="0" indent="0">
              <a:buNone/>
            </a:pPr>
            <a:r>
              <a:rPr lang="en-GB" dirty="0"/>
              <a:t>At the end of this stage you will:</a:t>
            </a:r>
          </a:p>
          <a:p>
            <a:r>
              <a:rPr lang="en-GB" dirty="0"/>
              <a:t>You will have created a baseline so that you can compare the situation before and after </a:t>
            </a:r>
            <a:r>
              <a:rPr lang="en-GB"/>
              <a:t>the intervention</a:t>
            </a:r>
          </a:p>
          <a:p>
            <a:r>
              <a:rPr lang="en-GB" dirty="0"/>
              <a:t>Know who are the people bringing in the weapons.</a:t>
            </a:r>
          </a:p>
          <a:p>
            <a:r>
              <a:rPr lang="en-GB" dirty="0"/>
              <a:t>Have prioritised these segments – if we have limited resources then we know which segment to tackle first.</a:t>
            </a:r>
          </a:p>
          <a:p>
            <a:r>
              <a:rPr lang="en-GB" dirty="0"/>
              <a:t>Know the key reasons why people bring in weapons and what could persuade them to leave their weapons outside the health facility.</a:t>
            </a:r>
          </a:p>
          <a:p>
            <a:r>
              <a:rPr lang="en-GB" dirty="0"/>
              <a:t>Have some outline solutions on how to change people’s behaviour.</a:t>
            </a:r>
          </a:p>
        </p:txBody>
      </p:sp>
      <p:pic>
        <p:nvPicPr>
          <p:cNvPr id="4" name="Audio Recording 6 Jan 2022 at 15:15:52" descr="Audio Recording 6 Jan 2022 at 15:15:52">
            <a:hlinkClick r:id="" action="ppaction://media"/>
            <a:extLst>
              <a:ext uri="{FF2B5EF4-FFF2-40B4-BE49-F238E27FC236}">
                <a16:creationId xmlns:a16="http://schemas.microsoft.com/office/drawing/2014/main" id="{CEA3CF64-279E-7B4F-A40C-8A3494C769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0751" y="76695"/>
            <a:ext cx="812800" cy="812800"/>
          </a:xfrm>
          <a:prstGeom prst="rect">
            <a:avLst/>
          </a:prstGeom>
        </p:spPr>
      </p:pic>
    </p:spTree>
    <p:extLst>
      <p:ext uri="{BB962C8B-B14F-4D97-AF65-F5344CB8AC3E}">
        <p14:creationId xmlns:p14="http://schemas.microsoft.com/office/powerpoint/2010/main" val="11321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3456" y="1634836"/>
            <a:ext cx="52562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60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F852-0277-A445-B58C-DD6BEBD3BD3C}"/>
              </a:ext>
            </a:extLst>
          </p:cNvPr>
          <p:cNvSpPr>
            <a:spLocks noGrp="1"/>
          </p:cNvSpPr>
          <p:nvPr>
            <p:ph type="title"/>
          </p:nvPr>
        </p:nvSpPr>
        <p:spPr/>
        <p:txBody>
          <a:bodyPr/>
          <a:lstStyle/>
          <a:p>
            <a:r>
              <a:rPr lang="en-GB" dirty="0"/>
              <a:t>Contents of the Scoping Phase</a:t>
            </a:r>
          </a:p>
        </p:txBody>
      </p:sp>
      <p:sp>
        <p:nvSpPr>
          <p:cNvPr id="3" name="Content Placeholder 2">
            <a:extLst>
              <a:ext uri="{FF2B5EF4-FFF2-40B4-BE49-F238E27FC236}">
                <a16:creationId xmlns:a16="http://schemas.microsoft.com/office/drawing/2014/main" id="{BEE833A2-C033-F441-9480-34F4E786EEFF}"/>
              </a:ext>
            </a:extLst>
          </p:cNvPr>
          <p:cNvSpPr>
            <a:spLocks noGrp="1"/>
          </p:cNvSpPr>
          <p:nvPr>
            <p:ph idx="1"/>
          </p:nvPr>
        </p:nvSpPr>
        <p:spPr>
          <a:xfrm>
            <a:off x="1775884" y="1268413"/>
            <a:ext cx="9711267" cy="4525963"/>
          </a:xfrm>
        </p:spPr>
        <p:txBody>
          <a:bodyPr/>
          <a:lstStyle/>
          <a:p>
            <a:pPr marL="0" indent="0">
              <a:buNone/>
            </a:pPr>
            <a:r>
              <a:rPr lang="en-GB" dirty="0"/>
              <a:t>In Scoping we will learn:</a:t>
            </a:r>
          </a:p>
          <a:p>
            <a:r>
              <a:rPr lang="en-GB" dirty="0"/>
              <a:t>Carried out an impact assessment so you have a baseline to assess if your intervention is successful</a:t>
            </a:r>
          </a:p>
          <a:p>
            <a:r>
              <a:rPr lang="en-GB" dirty="0"/>
              <a:t>more about the groups of people bringing weapons into healthcare facilities.</a:t>
            </a:r>
          </a:p>
          <a:p>
            <a:r>
              <a:rPr lang="en-GB" dirty="0"/>
              <a:t>how to separate these groups into target segments.</a:t>
            </a:r>
          </a:p>
          <a:p>
            <a:r>
              <a:rPr lang="en-GB" dirty="0"/>
              <a:t>How to engage with them effectively.</a:t>
            </a:r>
          </a:p>
          <a:p>
            <a:r>
              <a:rPr lang="en-GB" dirty="0"/>
              <a:t>What are the key barriers that stop them from leaving their weapons outside the health facility.</a:t>
            </a:r>
          </a:p>
          <a:p>
            <a:r>
              <a:rPr lang="en-GB" dirty="0"/>
              <a:t>What possible motivators we can use to discourage them from bringing weapons into the health facility.</a:t>
            </a:r>
          </a:p>
          <a:p>
            <a:endParaRPr lang="en-GB" dirty="0"/>
          </a:p>
          <a:p>
            <a:endParaRPr lang="en-GB" dirty="0"/>
          </a:p>
        </p:txBody>
      </p:sp>
      <p:pic>
        <p:nvPicPr>
          <p:cNvPr id="4" name="Audio Recording 6 Jan 2022 at 14:57:57" descr="Audio Recording 6 Jan 2022 at 14:57:57">
            <a:hlinkClick r:id="" action="ppaction://media"/>
            <a:extLst>
              <a:ext uri="{FF2B5EF4-FFF2-40B4-BE49-F238E27FC236}">
                <a16:creationId xmlns:a16="http://schemas.microsoft.com/office/drawing/2014/main" id="{1AAD8A94-8264-0C47-A004-D13BA7B4AF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79200" y="-63708"/>
            <a:ext cx="812800" cy="812800"/>
          </a:xfrm>
          <a:prstGeom prst="rect">
            <a:avLst/>
          </a:prstGeom>
        </p:spPr>
      </p:pic>
    </p:spTree>
    <p:extLst>
      <p:ext uri="{BB962C8B-B14F-4D97-AF65-F5344CB8AC3E}">
        <p14:creationId xmlns:p14="http://schemas.microsoft.com/office/powerpoint/2010/main" val="8036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22B6E83-823C-4594-B245-5D138626B00A}"/>
              </a:ext>
            </a:extLst>
          </p:cNvPr>
          <p:cNvSpPr>
            <a:spLocks noGrp="1"/>
          </p:cNvSpPr>
          <p:nvPr>
            <p:ph type="title"/>
          </p:nvPr>
        </p:nvSpPr>
        <p:spPr>
          <a:xfrm>
            <a:off x="1775884" y="125413"/>
            <a:ext cx="9711267" cy="1143000"/>
          </a:xfrm>
        </p:spPr>
        <p:txBody>
          <a:bodyPr wrap="square" anchor="ctr">
            <a:normAutofit/>
          </a:bodyPr>
          <a:lstStyle/>
          <a:p>
            <a:pPr>
              <a:lnSpc>
                <a:spcPct val="90000"/>
              </a:lnSpc>
            </a:pPr>
            <a:r>
              <a:rPr lang="en-US" sz="3700"/>
              <a:t>Segmenting the people who are bringing in weapons</a:t>
            </a:r>
          </a:p>
        </p:txBody>
      </p:sp>
      <p:sp>
        <p:nvSpPr>
          <p:cNvPr id="13" name="Content Placeholder 3">
            <a:extLst>
              <a:ext uri="{FF2B5EF4-FFF2-40B4-BE49-F238E27FC236}">
                <a16:creationId xmlns:a16="http://schemas.microsoft.com/office/drawing/2014/main" id="{8F9EB75F-8014-4D17-BE84-7579B62E2D4E}"/>
              </a:ext>
            </a:extLst>
          </p:cNvPr>
          <p:cNvSpPr>
            <a:spLocks noGrp="1"/>
          </p:cNvSpPr>
          <p:nvPr>
            <p:ph sz="half" idx="1"/>
          </p:nvPr>
        </p:nvSpPr>
        <p:spPr>
          <a:xfrm>
            <a:off x="1775886" y="1600201"/>
            <a:ext cx="3766270" cy="4525963"/>
          </a:xfrm>
        </p:spPr>
        <p:txBody>
          <a:bodyPr wrap="square" anchor="t">
            <a:normAutofit lnSpcReduction="10000"/>
          </a:bodyPr>
          <a:lstStyle/>
          <a:p>
            <a:r>
              <a:rPr lang="en-US" sz="2600" dirty="0"/>
              <a:t>In the first section we discovered that not all people who enter the health facility bring in the weapons for the same reasons.</a:t>
            </a:r>
          </a:p>
          <a:p>
            <a:r>
              <a:rPr lang="en-US" sz="2600" dirty="0"/>
              <a:t>So they will need different interventions to help support them to leave weapons outside the facility. </a:t>
            </a:r>
          </a:p>
        </p:txBody>
      </p:sp>
      <p:pic>
        <p:nvPicPr>
          <p:cNvPr id="6" name="Content Placeholder 3">
            <a:extLst>
              <a:ext uri="{FF2B5EF4-FFF2-40B4-BE49-F238E27FC236}">
                <a16:creationId xmlns:a16="http://schemas.microsoft.com/office/drawing/2014/main" id="{30FE7C51-4713-F24E-8393-FD69EBE2A165}"/>
              </a:ext>
            </a:extLst>
          </p:cNvPr>
          <p:cNvPicPr>
            <a:picLocks noGrp="1" noChangeAspect="1"/>
          </p:cNvPicPr>
          <p:nvPr>
            <p:ph sz="half" idx="2"/>
          </p:nvPr>
        </p:nvPicPr>
        <p:blipFill>
          <a:blip r:embed="rId4"/>
          <a:stretch>
            <a:fillRect/>
          </a:stretch>
        </p:blipFill>
        <p:spPr>
          <a:xfrm>
            <a:off x="5891562" y="1600201"/>
            <a:ext cx="5866117" cy="3270360"/>
          </a:xfrm>
          <a:prstGeom prst="rect">
            <a:avLst/>
          </a:prstGeom>
          <a:noFill/>
        </p:spPr>
      </p:pic>
      <p:pic>
        <p:nvPicPr>
          <p:cNvPr id="2" name="Audio Recording 6 Jan 2022 at 15:02:47" descr="Audio Recording 6 Jan 2022 at 15:02:47">
            <a:hlinkClick r:id="" action="ppaction://media"/>
            <a:extLst>
              <a:ext uri="{FF2B5EF4-FFF2-40B4-BE49-F238E27FC236}">
                <a16:creationId xmlns:a16="http://schemas.microsoft.com/office/drawing/2014/main" id="{0F68B34C-136E-194E-A410-AA761F468E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0990" y="41223"/>
            <a:ext cx="812800" cy="812800"/>
          </a:xfrm>
          <a:prstGeom prst="rect">
            <a:avLst/>
          </a:prstGeom>
        </p:spPr>
      </p:pic>
    </p:spTree>
    <p:extLst>
      <p:ext uri="{BB962C8B-B14F-4D97-AF65-F5344CB8AC3E}">
        <p14:creationId xmlns:p14="http://schemas.microsoft.com/office/powerpoint/2010/main" val="27467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B9F94-BC19-5948-8336-CB94866B4A15}"/>
              </a:ext>
            </a:extLst>
          </p:cNvPr>
          <p:cNvSpPr>
            <a:spLocks noGrp="1"/>
          </p:cNvSpPr>
          <p:nvPr>
            <p:ph type="title"/>
          </p:nvPr>
        </p:nvSpPr>
        <p:spPr/>
        <p:txBody>
          <a:bodyPr/>
          <a:lstStyle/>
          <a:p>
            <a:r>
              <a:rPr lang="en-GB" dirty="0"/>
              <a:t>Segmentation and prioritisation of your segments</a:t>
            </a:r>
          </a:p>
        </p:txBody>
      </p:sp>
      <p:graphicFrame>
        <p:nvGraphicFramePr>
          <p:cNvPr id="7" name="Content Placeholder 6">
            <a:extLst>
              <a:ext uri="{FF2B5EF4-FFF2-40B4-BE49-F238E27FC236}">
                <a16:creationId xmlns:a16="http://schemas.microsoft.com/office/drawing/2014/main" id="{BE47AA89-9D3D-C345-B547-90B94400DC99}"/>
              </a:ext>
            </a:extLst>
          </p:cNvPr>
          <p:cNvGraphicFramePr>
            <a:graphicFrameLocks noGrp="1"/>
          </p:cNvGraphicFramePr>
          <p:nvPr>
            <p:ph idx="1"/>
            <p:extLst>
              <p:ext uri="{D42A27DB-BD31-4B8C-83A1-F6EECF244321}">
                <p14:modId xmlns:p14="http://schemas.microsoft.com/office/powerpoint/2010/main" val="1820453727"/>
              </p:ext>
            </p:extLst>
          </p:nvPr>
        </p:nvGraphicFramePr>
        <p:xfrm>
          <a:off x="1775884" y="1600201"/>
          <a:ext cx="9711267"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D05F5F68-75B3-4E4C-9BF7-A762AE3B1D14}"/>
              </a:ext>
            </a:extLst>
          </p:cNvPr>
          <p:cNvSpPr txBox="1"/>
          <p:nvPr/>
        </p:nvSpPr>
        <p:spPr>
          <a:xfrm>
            <a:off x="1862253" y="1600201"/>
            <a:ext cx="2430966" cy="5078313"/>
          </a:xfrm>
          <a:prstGeom prst="rect">
            <a:avLst/>
          </a:prstGeom>
          <a:noFill/>
        </p:spPr>
        <p:txBody>
          <a:bodyPr wrap="square" rtlCol="0">
            <a:spAutoFit/>
          </a:bodyPr>
          <a:lstStyle/>
          <a:p>
            <a:r>
              <a:rPr lang="en-GB" dirty="0"/>
              <a:t>From your Impact Survey in the Getting Started stage you will know which segments are causing the most impact.</a:t>
            </a:r>
          </a:p>
          <a:p>
            <a:endParaRPr lang="en-GB" dirty="0"/>
          </a:p>
          <a:p>
            <a:r>
              <a:rPr lang="en-GB" dirty="0"/>
              <a:t>In this particular example the largest number of incursions in the health centre is by local people bringing weapons.  </a:t>
            </a:r>
          </a:p>
          <a:p>
            <a:endParaRPr lang="en-GB" dirty="0"/>
          </a:p>
          <a:p>
            <a:r>
              <a:rPr lang="en-GB" dirty="0"/>
              <a:t>This means that you need to prioritise action with local people.</a:t>
            </a:r>
          </a:p>
        </p:txBody>
      </p:sp>
      <p:pic>
        <p:nvPicPr>
          <p:cNvPr id="2" name="Audio Recording 6 Jan 2022 at 15:04:00" descr="Audio Recording 6 Jan 2022 at 15:04:00">
            <a:hlinkClick r:id="" action="ppaction://media"/>
            <a:extLst>
              <a:ext uri="{FF2B5EF4-FFF2-40B4-BE49-F238E27FC236}">
                <a16:creationId xmlns:a16="http://schemas.microsoft.com/office/drawing/2014/main" id="{FFC71AE3-E868-CF47-95D0-3FB5F4E736F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90990" y="125413"/>
            <a:ext cx="812800" cy="812800"/>
          </a:xfrm>
          <a:prstGeom prst="rect">
            <a:avLst/>
          </a:prstGeom>
        </p:spPr>
      </p:pic>
    </p:spTree>
    <p:extLst>
      <p:ext uri="{BB962C8B-B14F-4D97-AF65-F5344CB8AC3E}">
        <p14:creationId xmlns:p14="http://schemas.microsoft.com/office/powerpoint/2010/main" val="28741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3DE0-D5D7-1247-98CC-DE5C8BB1C957}"/>
              </a:ext>
            </a:extLst>
          </p:cNvPr>
          <p:cNvSpPr>
            <a:spLocks noGrp="1"/>
          </p:cNvSpPr>
          <p:nvPr>
            <p:ph type="title"/>
          </p:nvPr>
        </p:nvSpPr>
        <p:spPr/>
        <p:txBody>
          <a:bodyPr/>
          <a:lstStyle/>
          <a:p>
            <a:r>
              <a:rPr lang="en-GB" dirty="0"/>
              <a:t>Assessment - getting your baseline and talking with people who are affected</a:t>
            </a:r>
          </a:p>
        </p:txBody>
      </p:sp>
      <p:sp>
        <p:nvSpPr>
          <p:cNvPr id="3" name="Content Placeholder 2">
            <a:extLst>
              <a:ext uri="{FF2B5EF4-FFF2-40B4-BE49-F238E27FC236}">
                <a16:creationId xmlns:a16="http://schemas.microsoft.com/office/drawing/2014/main" id="{15BC6AEF-D250-A644-846A-5CCBF7CCEBFE}"/>
              </a:ext>
            </a:extLst>
          </p:cNvPr>
          <p:cNvSpPr>
            <a:spLocks noGrp="1"/>
          </p:cNvSpPr>
          <p:nvPr>
            <p:ph idx="1"/>
          </p:nvPr>
        </p:nvSpPr>
        <p:spPr/>
        <p:txBody>
          <a:bodyPr/>
          <a:lstStyle/>
          <a:p>
            <a:r>
              <a:rPr lang="en-GB" dirty="0"/>
              <a:t>Research doesn’t have to be complicated or expensive.</a:t>
            </a:r>
          </a:p>
          <a:p>
            <a:r>
              <a:rPr lang="en-GB" dirty="0"/>
              <a:t>The objective is to find out what is happening now  - creating your baseline and then find out why currently people, organisations and  groups are bringing in weapons.  In many cases it may be obvious but in others it may not be.</a:t>
            </a:r>
          </a:p>
          <a:p>
            <a:r>
              <a:rPr lang="en-GB" dirty="0"/>
              <a:t>So it is always useful to try and engage with the different segments to find out why people do this. It is important that you speak to a number of people and a simple </a:t>
            </a:r>
            <a:r>
              <a:rPr lang="en-GB" u="sng" dirty="0">
                <a:solidFill>
                  <a:srgbClr val="C00000"/>
                </a:solidFill>
              </a:rPr>
              <a:t>Assessment tool</a:t>
            </a:r>
            <a:r>
              <a:rPr lang="en-GB" dirty="0"/>
              <a:t> is available to do this. </a:t>
            </a:r>
          </a:p>
        </p:txBody>
      </p:sp>
      <p:pic>
        <p:nvPicPr>
          <p:cNvPr id="4" name="Audio Recording 6 Jan 2022 at 15:05:27" descr="Audio Recording 6 Jan 2022 at 15:05:27">
            <a:hlinkClick r:id="" action="ppaction://media"/>
            <a:extLst>
              <a:ext uri="{FF2B5EF4-FFF2-40B4-BE49-F238E27FC236}">
                <a16:creationId xmlns:a16="http://schemas.microsoft.com/office/drawing/2014/main" id="{77CE9A31-878B-FA44-A73E-1F61E5FE56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0751" y="125413"/>
            <a:ext cx="812800" cy="812800"/>
          </a:xfrm>
          <a:prstGeom prst="rect">
            <a:avLst/>
          </a:prstGeom>
        </p:spPr>
      </p:pic>
    </p:spTree>
    <p:extLst>
      <p:ext uri="{BB962C8B-B14F-4D97-AF65-F5344CB8AC3E}">
        <p14:creationId xmlns:p14="http://schemas.microsoft.com/office/powerpoint/2010/main" val="395714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8FA4-6DE7-8E45-8C07-DCFAA576A56C}"/>
              </a:ext>
            </a:extLst>
          </p:cNvPr>
          <p:cNvSpPr>
            <a:spLocks noGrp="1"/>
          </p:cNvSpPr>
          <p:nvPr>
            <p:ph type="title"/>
          </p:nvPr>
        </p:nvSpPr>
        <p:spPr/>
        <p:txBody>
          <a:bodyPr/>
          <a:lstStyle/>
          <a:p>
            <a:r>
              <a:rPr lang="en-GB" dirty="0"/>
              <a:t>Each segment may have different reasons why they bring weapons into the facility</a:t>
            </a:r>
          </a:p>
        </p:txBody>
      </p:sp>
      <p:graphicFrame>
        <p:nvGraphicFramePr>
          <p:cNvPr id="4" name="Content Placeholder 3">
            <a:extLst>
              <a:ext uri="{FF2B5EF4-FFF2-40B4-BE49-F238E27FC236}">
                <a16:creationId xmlns:a16="http://schemas.microsoft.com/office/drawing/2014/main" id="{73438D3C-5F4B-A54B-80BC-AF8D2C01ED66}"/>
              </a:ext>
            </a:extLst>
          </p:cNvPr>
          <p:cNvGraphicFramePr>
            <a:graphicFrameLocks noGrp="1"/>
          </p:cNvGraphicFramePr>
          <p:nvPr>
            <p:ph idx="1"/>
            <p:extLst>
              <p:ext uri="{D42A27DB-BD31-4B8C-83A1-F6EECF244321}">
                <p14:modId xmlns:p14="http://schemas.microsoft.com/office/powerpoint/2010/main" val="1157704515"/>
              </p:ext>
            </p:extLst>
          </p:nvPr>
        </p:nvGraphicFramePr>
        <p:xfrm>
          <a:off x="1775884" y="1600201"/>
          <a:ext cx="9711267"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Recording 6 Jan 2022 at 15:08:17" descr="Audio Recording 6 Jan 2022 at 15:08:17">
            <a:hlinkClick r:id="" action="ppaction://media"/>
            <a:extLst>
              <a:ext uri="{FF2B5EF4-FFF2-40B4-BE49-F238E27FC236}">
                <a16:creationId xmlns:a16="http://schemas.microsoft.com/office/drawing/2014/main" id="{AC78569C-9D2B-E545-A790-5E91E8EEC19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05980" y="621507"/>
            <a:ext cx="812800" cy="812800"/>
          </a:xfrm>
          <a:prstGeom prst="rect">
            <a:avLst/>
          </a:prstGeom>
        </p:spPr>
      </p:pic>
    </p:spTree>
    <p:extLst>
      <p:ext uri="{BB962C8B-B14F-4D97-AF65-F5344CB8AC3E}">
        <p14:creationId xmlns:p14="http://schemas.microsoft.com/office/powerpoint/2010/main" val="15776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D005-2066-3845-AE05-095F8DD70D29}"/>
              </a:ext>
            </a:extLst>
          </p:cNvPr>
          <p:cNvSpPr>
            <a:spLocks noGrp="1"/>
          </p:cNvSpPr>
          <p:nvPr>
            <p:ph type="title"/>
          </p:nvPr>
        </p:nvSpPr>
        <p:spPr/>
        <p:txBody>
          <a:bodyPr/>
          <a:lstStyle/>
          <a:p>
            <a:r>
              <a:rPr lang="en-GB" dirty="0"/>
              <a:t>Understanding the barriers and finding solutions – people in the community</a:t>
            </a:r>
          </a:p>
        </p:txBody>
      </p:sp>
      <p:graphicFrame>
        <p:nvGraphicFramePr>
          <p:cNvPr id="5" name="Content Placeholder 4">
            <a:extLst>
              <a:ext uri="{FF2B5EF4-FFF2-40B4-BE49-F238E27FC236}">
                <a16:creationId xmlns:a16="http://schemas.microsoft.com/office/drawing/2014/main" id="{506A3B81-30B6-3047-95CF-9CF59C074FF1}"/>
              </a:ext>
            </a:extLst>
          </p:cNvPr>
          <p:cNvGraphicFramePr>
            <a:graphicFrameLocks noGrp="1"/>
          </p:cNvGraphicFramePr>
          <p:nvPr>
            <p:ph idx="1"/>
            <p:extLst>
              <p:ext uri="{D42A27DB-BD31-4B8C-83A1-F6EECF244321}">
                <p14:modId xmlns:p14="http://schemas.microsoft.com/office/powerpoint/2010/main" val="1116960085"/>
              </p:ext>
            </p:extLst>
          </p:nvPr>
        </p:nvGraphicFramePr>
        <p:xfrm>
          <a:off x="1776413" y="1600200"/>
          <a:ext cx="9710737"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Recording 6 Jan 2022 at 15:17:24" descr="Audio Recording 6 Jan 2022 at 15:17:24">
            <a:hlinkClick r:id="" action="ppaction://media"/>
            <a:extLst>
              <a:ext uri="{FF2B5EF4-FFF2-40B4-BE49-F238E27FC236}">
                <a16:creationId xmlns:a16="http://schemas.microsoft.com/office/drawing/2014/main" id="{F2CF6612-078C-4741-ACDE-B6022D6C668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84262" y="31724"/>
            <a:ext cx="812800" cy="812800"/>
          </a:xfrm>
          <a:prstGeom prst="rect">
            <a:avLst/>
          </a:prstGeom>
        </p:spPr>
      </p:pic>
    </p:spTree>
    <p:extLst>
      <p:ext uri="{BB962C8B-B14F-4D97-AF65-F5344CB8AC3E}">
        <p14:creationId xmlns:p14="http://schemas.microsoft.com/office/powerpoint/2010/main" val="11182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5C7F-4FCD-6142-9EC3-2EB3C114A3C7}"/>
              </a:ext>
            </a:extLst>
          </p:cNvPr>
          <p:cNvSpPr>
            <a:spLocks noGrp="1"/>
          </p:cNvSpPr>
          <p:nvPr>
            <p:ph type="title"/>
          </p:nvPr>
        </p:nvSpPr>
        <p:spPr>
          <a:xfrm>
            <a:off x="1775883" y="382369"/>
            <a:ext cx="9711267" cy="1143000"/>
          </a:xfrm>
        </p:spPr>
        <p:txBody>
          <a:bodyPr/>
          <a:lstStyle/>
          <a:p>
            <a:r>
              <a:rPr lang="en-GB" dirty="0"/>
              <a:t>Sometimes the solution is </a:t>
            </a:r>
            <a:r>
              <a:rPr lang="en-GB" u="sng" dirty="0"/>
              <a:t>more complex</a:t>
            </a:r>
            <a:r>
              <a:rPr lang="en-GB" dirty="0"/>
              <a:t> for example (arms carriers) the local police</a:t>
            </a:r>
          </a:p>
        </p:txBody>
      </p:sp>
      <p:graphicFrame>
        <p:nvGraphicFramePr>
          <p:cNvPr id="4" name="Content Placeholder 4">
            <a:extLst>
              <a:ext uri="{FF2B5EF4-FFF2-40B4-BE49-F238E27FC236}">
                <a16:creationId xmlns:a16="http://schemas.microsoft.com/office/drawing/2014/main" id="{5D29D128-205D-B644-A6BF-2877D896E017}"/>
              </a:ext>
            </a:extLst>
          </p:cNvPr>
          <p:cNvGraphicFramePr>
            <a:graphicFrameLocks noGrp="1"/>
          </p:cNvGraphicFramePr>
          <p:nvPr>
            <p:ph idx="1"/>
            <p:extLst>
              <p:ext uri="{D42A27DB-BD31-4B8C-83A1-F6EECF244321}">
                <p14:modId xmlns:p14="http://schemas.microsoft.com/office/powerpoint/2010/main" val="1461772586"/>
              </p:ext>
            </p:extLst>
          </p:nvPr>
        </p:nvGraphicFramePr>
        <p:xfrm>
          <a:off x="1776413" y="1600200"/>
          <a:ext cx="9710737"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A46F7A81-CB7B-404D-B5DF-2436DE5191F6}"/>
              </a:ext>
            </a:extLst>
          </p:cNvPr>
          <p:cNvSpPr txBox="1"/>
          <p:nvPr/>
        </p:nvSpPr>
        <p:spPr>
          <a:xfrm>
            <a:off x="3278459" y="6126163"/>
            <a:ext cx="6858000" cy="646331"/>
          </a:xfrm>
          <a:prstGeom prst="rect">
            <a:avLst/>
          </a:prstGeom>
          <a:noFill/>
        </p:spPr>
        <p:txBody>
          <a:bodyPr wrap="square" rtlCol="0">
            <a:spAutoFit/>
          </a:bodyPr>
          <a:lstStyle/>
          <a:p>
            <a:r>
              <a:rPr lang="en-GB" dirty="0"/>
              <a:t>Sometimes the solution may not be the one you want ideally but be pragmatic  - will it help? </a:t>
            </a:r>
          </a:p>
        </p:txBody>
      </p:sp>
      <p:pic>
        <p:nvPicPr>
          <p:cNvPr id="3" name="Audio Recording 6 Jan 2022 at 15:19:07" descr="Audio Recording 6 Jan 2022 at 15:19:07">
            <a:hlinkClick r:id="" action="ppaction://media"/>
            <a:extLst>
              <a:ext uri="{FF2B5EF4-FFF2-40B4-BE49-F238E27FC236}">
                <a16:creationId xmlns:a16="http://schemas.microsoft.com/office/drawing/2014/main" id="{DD57394E-3620-0141-8B86-93B08B3529B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44223" y="47380"/>
            <a:ext cx="812800" cy="812800"/>
          </a:xfrm>
          <a:prstGeom prst="rect">
            <a:avLst/>
          </a:prstGeom>
        </p:spPr>
      </p:pic>
    </p:spTree>
    <p:extLst>
      <p:ext uri="{BB962C8B-B14F-4D97-AF65-F5344CB8AC3E}">
        <p14:creationId xmlns:p14="http://schemas.microsoft.com/office/powerpoint/2010/main" val="22004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FBE-DC59-5546-BAC3-A1A4AA98AC93}"/>
              </a:ext>
            </a:extLst>
          </p:cNvPr>
          <p:cNvSpPr>
            <a:spLocks noGrp="1"/>
          </p:cNvSpPr>
          <p:nvPr>
            <p:ph type="title"/>
          </p:nvPr>
        </p:nvSpPr>
        <p:spPr/>
        <p:txBody>
          <a:bodyPr/>
          <a:lstStyle/>
          <a:p>
            <a:r>
              <a:rPr lang="en-GB" dirty="0"/>
              <a:t>Sample tools - Selecting a behaviour – an example</a:t>
            </a:r>
          </a:p>
        </p:txBody>
      </p:sp>
      <p:pic>
        <p:nvPicPr>
          <p:cNvPr id="5" name="Content Placeholder 4">
            <a:extLst>
              <a:ext uri="{FF2B5EF4-FFF2-40B4-BE49-F238E27FC236}">
                <a16:creationId xmlns:a16="http://schemas.microsoft.com/office/drawing/2014/main" id="{E549DAAE-A646-D944-B6C5-E78F2EA2646D}"/>
              </a:ext>
            </a:extLst>
          </p:cNvPr>
          <p:cNvPicPr>
            <a:picLocks noGrp="1" noChangeAspect="1"/>
          </p:cNvPicPr>
          <p:nvPr>
            <p:ph idx="1"/>
          </p:nvPr>
        </p:nvPicPr>
        <p:blipFill>
          <a:blip r:embed="rId4"/>
          <a:stretch>
            <a:fillRect/>
          </a:stretch>
        </p:blipFill>
        <p:spPr>
          <a:xfrm>
            <a:off x="1997730" y="1555595"/>
            <a:ext cx="6845187" cy="4561049"/>
          </a:xfrm>
          <a:prstGeom prst="rect">
            <a:avLst/>
          </a:prstGeom>
        </p:spPr>
      </p:pic>
      <p:sp>
        <p:nvSpPr>
          <p:cNvPr id="3" name="TextBox 2">
            <a:extLst>
              <a:ext uri="{FF2B5EF4-FFF2-40B4-BE49-F238E27FC236}">
                <a16:creationId xmlns:a16="http://schemas.microsoft.com/office/drawing/2014/main" id="{7BDA1682-7462-E04B-9FD0-60C17EAB855F}"/>
              </a:ext>
            </a:extLst>
          </p:cNvPr>
          <p:cNvSpPr txBox="1"/>
          <p:nvPr/>
        </p:nvSpPr>
        <p:spPr>
          <a:xfrm>
            <a:off x="9266663" y="1555595"/>
            <a:ext cx="2430966" cy="5078313"/>
          </a:xfrm>
          <a:prstGeom prst="rect">
            <a:avLst/>
          </a:prstGeom>
          <a:noFill/>
        </p:spPr>
        <p:txBody>
          <a:bodyPr wrap="square" rtlCol="0">
            <a:spAutoFit/>
          </a:bodyPr>
          <a:lstStyle/>
          <a:p>
            <a:r>
              <a:rPr lang="en-GB" dirty="0"/>
              <a:t>Sometimes it is useful to use this tool to prioritise which behaviour you want to target.  There could be lots of behaviours you could try and influence:</a:t>
            </a:r>
          </a:p>
          <a:p>
            <a:pPr marL="342900" indent="-342900">
              <a:buAutoNum type="alphaLcParenBoth"/>
            </a:pPr>
            <a:r>
              <a:rPr lang="en-GB" dirty="0"/>
              <a:t>try to get people to leave their weapon at home</a:t>
            </a:r>
          </a:p>
          <a:p>
            <a:pPr marL="342900" indent="-342900">
              <a:buAutoNum type="alphaLcParenBoth"/>
            </a:pPr>
            <a:r>
              <a:rPr lang="en-GB" dirty="0"/>
              <a:t>give them a locker to store the weapon</a:t>
            </a:r>
          </a:p>
          <a:p>
            <a:pPr marL="342900" indent="-342900">
              <a:buAutoNum type="alphaLcParenBoth"/>
            </a:pPr>
            <a:r>
              <a:rPr lang="en-GB" dirty="0"/>
              <a:t>get them to lock the weapon and ensure it is not visible</a:t>
            </a:r>
          </a:p>
        </p:txBody>
      </p:sp>
      <p:sp>
        <p:nvSpPr>
          <p:cNvPr id="4" name="TextBox 3">
            <a:extLst>
              <a:ext uri="{FF2B5EF4-FFF2-40B4-BE49-F238E27FC236}">
                <a16:creationId xmlns:a16="http://schemas.microsoft.com/office/drawing/2014/main" id="{599C78D7-E37E-144B-B197-3434FEB29C2B}"/>
              </a:ext>
            </a:extLst>
          </p:cNvPr>
          <p:cNvSpPr txBox="1"/>
          <p:nvPr/>
        </p:nvSpPr>
        <p:spPr>
          <a:xfrm>
            <a:off x="7192537" y="2107580"/>
            <a:ext cx="1371600" cy="430887"/>
          </a:xfrm>
          <a:prstGeom prst="rect">
            <a:avLst/>
          </a:prstGeom>
          <a:noFill/>
        </p:spPr>
        <p:txBody>
          <a:bodyPr wrap="square" rtlCol="0">
            <a:spAutoFit/>
          </a:bodyPr>
          <a:lstStyle/>
          <a:p>
            <a:r>
              <a:rPr lang="en-GB" sz="1100" dirty="0"/>
              <a:t>Leave the weapon in a locker </a:t>
            </a:r>
          </a:p>
        </p:txBody>
      </p:sp>
      <p:sp>
        <p:nvSpPr>
          <p:cNvPr id="6" name="TextBox 5">
            <a:extLst>
              <a:ext uri="{FF2B5EF4-FFF2-40B4-BE49-F238E27FC236}">
                <a16:creationId xmlns:a16="http://schemas.microsoft.com/office/drawing/2014/main" id="{1557B7A3-E101-3240-82D9-2ACB2ACD8E9F}"/>
              </a:ext>
            </a:extLst>
          </p:cNvPr>
          <p:cNvSpPr txBox="1"/>
          <p:nvPr/>
        </p:nvSpPr>
        <p:spPr>
          <a:xfrm>
            <a:off x="3902927" y="2107580"/>
            <a:ext cx="1226634" cy="646331"/>
          </a:xfrm>
          <a:prstGeom prst="rect">
            <a:avLst/>
          </a:prstGeom>
          <a:noFill/>
        </p:spPr>
        <p:txBody>
          <a:bodyPr wrap="square" rtlCol="0">
            <a:spAutoFit/>
          </a:bodyPr>
          <a:lstStyle/>
          <a:p>
            <a:r>
              <a:rPr lang="en-GB" sz="1200" dirty="0"/>
              <a:t>Leave the weapon at home</a:t>
            </a:r>
          </a:p>
        </p:txBody>
      </p:sp>
      <p:sp>
        <p:nvSpPr>
          <p:cNvPr id="7" name="TextBox 6">
            <a:extLst>
              <a:ext uri="{FF2B5EF4-FFF2-40B4-BE49-F238E27FC236}">
                <a16:creationId xmlns:a16="http://schemas.microsoft.com/office/drawing/2014/main" id="{5DA42BF6-5A12-2E44-91E2-8162038345ED}"/>
              </a:ext>
            </a:extLst>
          </p:cNvPr>
          <p:cNvSpPr txBox="1"/>
          <p:nvPr/>
        </p:nvSpPr>
        <p:spPr>
          <a:xfrm>
            <a:off x="6631517" y="4393580"/>
            <a:ext cx="1025912" cy="646331"/>
          </a:xfrm>
          <a:prstGeom prst="rect">
            <a:avLst/>
          </a:prstGeom>
          <a:noFill/>
        </p:spPr>
        <p:txBody>
          <a:bodyPr wrap="square" rtlCol="0">
            <a:spAutoFit/>
          </a:bodyPr>
          <a:lstStyle/>
          <a:p>
            <a:r>
              <a:rPr lang="en-GB" sz="1200" dirty="0"/>
              <a:t>Make sure the weapon is not visible</a:t>
            </a:r>
          </a:p>
        </p:txBody>
      </p:sp>
      <p:pic>
        <p:nvPicPr>
          <p:cNvPr id="8" name="Audio Recording 6 Jan 2022 at 15:21:25" descr="Audio Recording 6 Jan 2022 at 15:21:25">
            <a:hlinkClick r:id="" action="ppaction://media"/>
            <a:extLst>
              <a:ext uri="{FF2B5EF4-FFF2-40B4-BE49-F238E27FC236}">
                <a16:creationId xmlns:a16="http://schemas.microsoft.com/office/drawing/2014/main" id="{F4AABEE6-A4C3-F545-AB7E-850E26600A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91229" y="0"/>
            <a:ext cx="812800" cy="812800"/>
          </a:xfrm>
          <a:prstGeom prst="rect">
            <a:avLst/>
          </a:prstGeom>
        </p:spPr>
      </p:pic>
      <p:sp>
        <p:nvSpPr>
          <p:cNvPr id="9" name="TextBox 8">
            <a:extLst>
              <a:ext uri="{FF2B5EF4-FFF2-40B4-BE49-F238E27FC236}">
                <a16:creationId xmlns:a16="http://schemas.microsoft.com/office/drawing/2014/main" id="{F3C8EC75-AA94-DE4A-BF89-06B75EB8FDDE}"/>
              </a:ext>
            </a:extLst>
          </p:cNvPr>
          <p:cNvSpPr txBox="1"/>
          <p:nvPr/>
        </p:nvSpPr>
        <p:spPr>
          <a:xfrm>
            <a:off x="6233532" y="2698595"/>
            <a:ext cx="2330605" cy="954107"/>
          </a:xfrm>
          <a:prstGeom prst="rect">
            <a:avLst/>
          </a:prstGeom>
          <a:noFill/>
        </p:spPr>
        <p:txBody>
          <a:bodyPr wrap="square" rtlCol="0">
            <a:spAutoFit/>
          </a:bodyPr>
          <a:lstStyle/>
          <a:p>
            <a:r>
              <a:rPr lang="en-GB" sz="1400" dirty="0">
                <a:solidFill>
                  <a:srgbClr val="FF0000"/>
                </a:solidFill>
              </a:rPr>
              <a:t>This behaviour has both a high impact on the problem and you will be able to influence </a:t>
            </a:r>
          </a:p>
        </p:txBody>
      </p:sp>
      <p:cxnSp>
        <p:nvCxnSpPr>
          <p:cNvPr id="11" name="Straight Arrow Connector 10">
            <a:extLst>
              <a:ext uri="{FF2B5EF4-FFF2-40B4-BE49-F238E27FC236}">
                <a16:creationId xmlns:a16="http://schemas.microsoft.com/office/drawing/2014/main" id="{EC375EC3-E7CB-3F4D-B350-2B54137FF044}"/>
              </a:ext>
            </a:extLst>
          </p:cNvPr>
          <p:cNvCxnSpPr/>
          <p:nvPr/>
        </p:nvCxnSpPr>
        <p:spPr>
          <a:xfrm flipV="1">
            <a:off x="6631517" y="2501884"/>
            <a:ext cx="360298" cy="19671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8453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1_Template_D03_F05_EN">
  <a:themeElements>
    <a:clrScheme name="Template_D03_F05_EN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fontScheme name="Template_D03_F05_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D03_F05_EN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18323</TotalTime>
  <Words>1080</Words>
  <Application>Microsoft Macintosh PowerPoint</Application>
  <PresentationFormat>Widescreen</PresentationFormat>
  <Paragraphs>97</Paragraphs>
  <Slides>11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Wingdings</vt:lpstr>
      <vt:lpstr>Wingdings 3</vt:lpstr>
      <vt:lpstr>1_Template_D03_F05_EN</vt:lpstr>
      <vt:lpstr>Stage 2  - Scoping</vt:lpstr>
      <vt:lpstr>Contents of the Scoping Phase</vt:lpstr>
      <vt:lpstr>Segmenting the people who are bringing in weapons</vt:lpstr>
      <vt:lpstr>Segmentation and prioritisation of your segments</vt:lpstr>
      <vt:lpstr>Assessment - getting your baseline and talking with people who are affected</vt:lpstr>
      <vt:lpstr>Each segment may have different reasons why they bring weapons into the facility</vt:lpstr>
      <vt:lpstr>Understanding the barriers and finding solutions – people in the community</vt:lpstr>
      <vt:lpstr>Sometimes the solution is more complex for example (arms carriers) the local police</vt:lpstr>
      <vt:lpstr>Sample tools - Selecting a behaviour – an example</vt:lpstr>
      <vt:lpstr>At the end of the Scoping Stage</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Mirwais</dc:creator>
  <cp:lastModifiedBy>John Bromley</cp:lastModifiedBy>
  <cp:revision>92</cp:revision>
  <dcterms:created xsi:type="dcterms:W3CDTF">2018-01-20T06:43:39Z</dcterms:created>
  <dcterms:modified xsi:type="dcterms:W3CDTF">2022-03-08T10:07:56Z</dcterms:modified>
</cp:coreProperties>
</file>