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32" r:id="rId2"/>
    <p:sldId id="339" r:id="rId3"/>
    <p:sldId id="28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CB045-BD0B-514F-A6B8-9680C6F0C36B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7EA70F7-22FF-6147-A716-AF62D9DC0BE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743C1171-7898-244B-BA8C-45DCF99B614D}" type="parTrans" cxnId="{57A94446-83E6-DD44-BD73-7E4D59ABDC20}">
      <dgm:prSet/>
      <dgm:spPr/>
      <dgm:t>
        <a:bodyPr/>
        <a:lstStyle/>
        <a:p>
          <a:endParaRPr lang="en-GB"/>
        </a:p>
      </dgm:t>
    </dgm:pt>
    <dgm:pt modelId="{75430D09-D793-664A-97E3-381D5E77CDCD}" type="sibTrans" cxnId="{57A94446-83E6-DD44-BD73-7E4D59ABDC20}">
      <dgm:prSet/>
      <dgm:spPr/>
      <dgm:t>
        <a:bodyPr/>
        <a:lstStyle/>
        <a:p>
          <a:endParaRPr lang="en-GB"/>
        </a:p>
      </dgm:t>
    </dgm:pt>
    <dgm:pt modelId="{1293C105-2ABE-F54F-9741-8469A05D38D9}">
      <dgm:prSet phldrT="[Text]"/>
      <dgm:spPr/>
      <dgm:t>
        <a:bodyPr/>
        <a:lstStyle/>
        <a:p>
          <a:r>
            <a:rPr lang="en-GB" dirty="0"/>
            <a:t>Scoping</a:t>
          </a:r>
        </a:p>
      </dgm:t>
    </dgm:pt>
    <dgm:pt modelId="{B52F732E-36DE-274B-8211-02DD3B6F423B}" type="parTrans" cxnId="{80605936-D838-6F4E-B8B8-F6D260262138}">
      <dgm:prSet/>
      <dgm:spPr/>
      <dgm:t>
        <a:bodyPr/>
        <a:lstStyle/>
        <a:p>
          <a:endParaRPr lang="en-GB"/>
        </a:p>
      </dgm:t>
    </dgm:pt>
    <dgm:pt modelId="{42A680A4-BC30-924F-A14D-81B6CB9E1C78}" type="sibTrans" cxnId="{80605936-D838-6F4E-B8B8-F6D260262138}">
      <dgm:prSet/>
      <dgm:spPr/>
      <dgm:t>
        <a:bodyPr/>
        <a:lstStyle/>
        <a:p>
          <a:endParaRPr lang="en-GB"/>
        </a:p>
      </dgm:t>
    </dgm:pt>
    <dgm:pt modelId="{204C28A3-7037-E244-B4F4-E13CCF520C40}">
      <dgm:prSet phldrT="[Text]"/>
      <dgm:spPr/>
      <dgm:t>
        <a:bodyPr/>
        <a:lstStyle/>
        <a:p>
          <a:r>
            <a:rPr lang="en-GB" dirty="0"/>
            <a:t>Develop</a:t>
          </a:r>
        </a:p>
      </dgm:t>
    </dgm:pt>
    <dgm:pt modelId="{AA662056-08F4-F641-B344-54F883304F4E}" type="parTrans" cxnId="{AC2DDDFD-8EA0-B74F-B79F-F13998AD7F7C}">
      <dgm:prSet/>
      <dgm:spPr/>
      <dgm:t>
        <a:bodyPr/>
        <a:lstStyle/>
        <a:p>
          <a:endParaRPr lang="en-GB"/>
        </a:p>
      </dgm:t>
    </dgm:pt>
    <dgm:pt modelId="{F5918538-9CB8-054B-B662-2C7441F928E2}" type="sibTrans" cxnId="{AC2DDDFD-8EA0-B74F-B79F-F13998AD7F7C}">
      <dgm:prSet/>
      <dgm:spPr/>
      <dgm:t>
        <a:bodyPr/>
        <a:lstStyle/>
        <a:p>
          <a:endParaRPr lang="en-GB"/>
        </a:p>
      </dgm:t>
    </dgm:pt>
    <dgm:pt modelId="{E4453465-2640-7847-BFAC-0DBF1AECB8C2}">
      <dgm:prSet/>
      <dgm:spPr/>
      <dgm:t>
        <a:bodyPr/>
        <a:lstStyle/>
        <a:p>
          <a:r>
            <a:rPr lang="en-GB" dirty="0"/>
            <a:t>Implement</a:t>
          </a:r>
        </a:p>
      </dgm:t>
    </dgm:pt>
    <dgm:pt modelId="{BB093893-D2D1-4F47-905E-D78E59B7EB6C}" type="parTrans" cxnId="{5B414320-21B9-504D-AAA9-3A2AD0757EE6}">
      <dgm:prSet/>
      <dgm:spPr/>
      <dgm:t>
        <a:bodyPr/>
        <a:lstStyle/>
        <a:p>
          <a:endParaRPr lang="en-GB"/>
        </a:p>
      </dgm:t>
    </dgm:pt>
    <dgm:pt modelId="{8EDACC70-E3BE-D341-BCC0-03A1ED375459}" type="sibTrans" cxnId="{5B414320-21B9-504D-AAA9-3A2AD0757EE6}">
      <dgm:prSet/>
      <dgm:spPr/>
      <dgm:t>
        <a:bodyPr/>
        <a:lstStyle/>
        <a:p>
          <a:endParaRPr lang="en-GB"/>
        </a:p>
      </dgm:t>
    </dgm:pt>
    <dgm:pt modelId="{627F3BC4-BFFC-314F-9EF6-8AC37FA89106}">
      <dgm:prSet/>
      <dgm:spPr/>
      <dgm:t>
        <a:bodyPr/>
        <a:lstStyle/>
        <a:p>
          <a:r>
            <a:rPr lang="en-GB" dirty="0"/>
            <a:t>Monitor and Evaluate</a:t>
          </a:r>
        </a:p>
      </dgm:t>
    </dgm:pt>
    <dgm:pt modelId="{BB2858C5-8A78-6D43-9DD1-CA2CF6074E3E}" type="parTrans" cxnId="{9896D05F-DA8A-6545-AD95-70BCB1639125}">
      <dgm:prSet/>
      <dgm:spPr/>
      <dgm:t>
        <a:bodyPr/>
        <a:lstStyle/>
        <a:p>
          <a:endParaRPr lang="en-GB"/>
        </a:p>
      </dgm:t>
    </dgm:pt>
    <dgm:pt modelId="{289BA59F-7D2D-5747-BF8E-6731352ACFAB}" type="sibTrans" cxnId="{9896D05F-DA8A-6545-AD95-70BCB1639125}">
      <dgm:prSet/>
      <dgm:spPr/>
      <dgm:t>
        <a:bodyPr/>
        <a:lstStyle/>
        <a:p>
          <a:endParaRPr lang="en-GB"/>
        </a:p>
      </dgm:t>
    </dgm:pt>
    <dgm:pt modelId="{1BECBA2B-1770-2846-A77A-F9058E416CD7}">
      <dgm:prSet/>
      <dgm:spPr/>
      <dgm:t>
        <a:bodyPr/>
        <a:lstStyle/>
        <a:p>
          <a:r>
            <a:rPr lang="en-GB" dirty="0"/>
            <a:t>Follow-up</a:t>
          </a:r>
        </a:p>
      </dgm:t>
    </dgm:pt>
    <dgm:pt modelId="{9FCAD5CF-B3F5-2C42-A7B7-A4C0E3737D4F}" type="parTrans" cxnId="{75D94D4E-483E-D341-9D60-933656AEB059}">
      <dgm:prSet/>
      <dgm:spPr/>
      <dgm:t>
        <a:bodyPr/>
        <a:lstStyle/>
        <a:p>
          <a:endParaRPr lang="en-GB"/>
        </a:p>
      </dgm:t>
    </dgm:pt>
    <dgm:pt modelId="{72B1FB30-65F9-EA45-8DB9-30466F95551D}" type="sibTrans" cxnId="{75D94D4E-483E-D341-9D60-933656AEB059}">
      <dgm:prSet/>
      <dgm:spPr/>
      <dgm:t>
        <a:bodyPr/>
        <a:lstStyle/>
        <a:p>
          <a:endParaRPr lang="en-GB"/>
        </a:p>
      </dgm:t>
    </dgm:pt>
    <dgm:pt modelId="{C395272F-29B6-C348-9C64-EE92E80DCA2A}" type="pres">
      <dgm:prSet presAssocID="{504CB045-BD0B-514F-A6B8-9680C6F0C36B}" presName="Name0" presStyleCnt="0">
        <dgm:presLayoutVars>
          <dgm:dir/>
          <dgm:resizeHandles val="exact"/>
        </dgm:presLayoutVars>
      </dgm:prSet>
      <dgm:spPr/>
    </dgm:pt>
    <dgm:pt modelId="{2248265F-E98E-A646-8DBA-9CA9BB4A9468}" type="pres">
      <dgm:prSet presAssocID="{C7EA70F7-22FF-6147-A716-AF62D9DC0BE3}" presName="parTxOnly" presStyleLbl="node1" presStyleIdx="0" presStyleCnt="6">
        <dgm:presLayoutVars>
          <dgm:bulletEnabled val="1"/>
        </dgm:presLayoutVars>
      </dgm:prSet>
      <dgm:spPr/>
    </dgm:pt>
    <dgm:pt modelId="{1476778B-2412-DE42-80C4-491302EEE39D}" type="pres">
      <dgm:prSet presAssocID="{75430D09-D793-664A-97E3-381D5E77CDCD}" presName="parSpace" presStyleCnt="0"/>
      <dgm:spPr/>
    </dgm:pt>
    <dgm:pt modelId="{C1E40A6A-8172-B648-A90E-455167CDB252}" type="pres">
      <dgm:prSet presAssocID="{1293C105-2ABE-F54F-9741-8469A05D38D9}" presName="parTxOnly" presStyleLbl="node1" presStyleIdx="1" presStyleCnt="6">
        <dgm:presLayoutVars>
          <dgm:bulletEnabled val="1"/>
        </dgm:presLayoutVars>
      </dgm:prSet>
      <dgm:spPr/>
    </dgm:pt>
    <dgm:pt modelId="{F8225109-68C4-134F-9407-7C04CD4CAA81}" type="pres">
      <dgm:prSet presAssocID="{42A680A4-BC30-924F-A14D-81B6CB9E1C78}" presName="parSpace" presStyleCnt="0"/>
      <dgm:spPr/>
    </dgm:pt>
    <dgm:pt modelId="{1BE55654-2572-9145-82D7-FAD2E9CF96F1}" type="pres">
      <dgm:prSet presAssocID="{204C28A3-7037-E244-B4F4-E13CCF520C40}" presName="parTxOnly" presStyleLbl="node1" presStyleIdx="2" presStyleCnt="6" custLinFactNeighborX="6861" custLinFactNeighborY="0">
        <dgm:presLayoutVars>
          <dgm:bulletEnabled val="1"/>
        </dgm:presLayoutVars>
      </dgm:prSet>
      <dgm:spPr/>
    </dgm:pt>
    <dgm:pt modelId="{7837DEB3-3D3F-F046-8F79-8D32E3A8D095}" type="pres">
      <dgm:prSet presAssocID="{F5918538-9CB8-054B-B662-2C7441F928E2}" presName="parSpace" presStyleCnt="0"/>
      <dgm:spPr/>
    </dgm:pt>
    <dgm:pt modelId="{DA0CAB52-3D08-B843-A491-0B153FEEC2E0}" type="pres">
      <dgm:prSet presAssocID="{E4453465-2640-7847-BFAC-0DBF1AECB8C2}" presName="parTxOnly" presStyleLbl="node1" presStyleIdx="3" presStyleCnt="6">
        <dgm:presLayoutVars>
          <dgm:bulletEnabled val="1"/>
        </dgm:presLayoutVars>
      </dgm:prSet>
      <dgm:spPr/>
    </dgm:pt>
    <dgm:pt modelId="{3B600E8B-7D45-BB4C-8807-5700F4702630}" type="pres">
      <dgm:prSet presAssocID="{8EDACC70-E3BE-D341-BCC0-03A1ED375459}" presName="parSpace" presStyleCnt="0"/>
      <dgm:spPr/>
    </dgm:pt>
    <dgm:pt modelId="{DCC04E63-DA56-AB41-B6BE-1A85CE62BCE0}" type="pres">
      <dgm:prSet presAssocID="{627F3BC4-BFFC-314F-9EF6-8AC37FA89106}" presName="parTxOnly" presStyleLbl="node1" presStyleIdx="4" presStyleCnt="6">
        <dgm:presLayoutVars>
          <dgm:bulletEnabled val="1"/>
        </dgm:presLayoutVars>
      </dgm:prSet>
      <dgm:spPr/>
    </dgm:pt>
    <dgm:pt modelId="{51C85D60-2193-E949-A407-5FE10DD97F9B}" type="pres">
      <dgm:prSet presAssocID="{289BA59F-7D2D-5747-BF8E-6731352ACFAB}" presName="parSpace" presStyleCnt="0"/>
      <dgm:spPr/>
    </dgm:pt>
    <dgm:pt modelId="{96BCDB02-3445-7E4F-83BF-699485F75B47}" type="pres">
      <dgm:prSet presAssocID="{1BECBA2B-1770-2846-A77A-F9058E416CD7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1CCAA707-6F54-6247-AD70-78A3C34C3BF5}" type="presOf" srcId="{E4453465-2640-7847-BFAC-0DBF1AECB8C2}" destId="{DA0CAB52-3D08-B843-A491-0B153FEEC2E0}" srcOrd="0" destOrd="0" presId="urn:microsoft.com/office/officeart/2005/8/layout/hChevron3"/>
    <dgm:cxn modelId="{5B414320-21B9-504D-AAA9-3A2AD0757EE6}" srcId="{504CB045-BD0B-514F-A6B8-9680C6F0C36B}" destId="{E4453465-2640-7847-BFAC-0DBF1AECB8C2}" srcOrd="3" destOrd="0" parTransId="{BB093893-D2D1-4F47-905E-D78E59B7EB6C}" sibTransId="{8EDACC70-E3BE-D341-BCC0-03A1ED375459}"/>
    <dgm:cxn modelId="{847E182D-19EE-0A4D-915C-473C7FF62A99}" type="presOf" srcId="{627F3BC4-BFFC-314F-9EF6-8AC37FA89106}" destId="{DCC04E63-DA56-AB41-B6BE-1A85CE62BCE0}" srcOrd="0" destOrd="0" presId="urn:microsoft.com/office/officeart/2005/8/layout/hChevron3"/>
    <dgm:cxn modelId="{80605936-D838-6F4E-B8B8-F6D260262138}" srcId="{504CB045-BD0B-514F-A6B8-9680C6F0C36B}" destId="{1293C105-2ABE-F54F-9741-8469A05D38D9}" srcOrd="1" destOrd="0" parTransId="{B52F732E-36DE-274B-8211-02DD3B6F423B}" sibTransId="{42A680A4-BC30-924F-A14D-81B6CB9E1C78}"/>
    <dgm:cxn modelId="{80E4253E-761E-C14B-B6F9-06BCA72117F9}" type="presOf" srcId="{1BECBA2B-1770-2846-A77A-F9058E416CD7}" destId="{96BCDB02-3445-7E4F-83BF-699485F75B47}" srcOrd="0" destOrd="0" presId="urn:microsoft.com/office/officeart/2005/8/layout/hChevron3"/>
    <dgm:cxn modelId="{2B047F45-BC80-804B-B1C5-F69324B24FC0}" type="presOf" srcId="{1293C105-2ABE-F54F-9741-8469A05D38D9}" destId="{C1E40A6A-8172-B648-A90E-455167CDB252}" srcOrd="0" destOrd="0" presId="urn:microsoft.com/office/officeart/2005/8/layout/hChevron3"/>
    <dgm:cxn modelId="{57A94446-83E6-DD44-BD73-7E4D59ABDC20}" srcId="{504CB045-BD0B-514F-A6B8-9680C6F0C36B}" destId="{C7EA70F7-22FF-6147-A716-AF62D9DC0BE3}" srcOrd="0" destOrd="0" parTransId="{743C1171-7898-244B-BA8C-45DCF99B614D}" sibTransId="{75430D09-D793-664A-97E3-381D5E77CDCD}"/>
    <dgm:cxn modelId="{49171B4C-DB56-F347-9A75-274BDC1E14B7}" type="presOf" srcId="{C7EA70F7-22FF-6147-A716-AF62D9DC0BE3}" destId="{2248265F-E98E-A646-8DBA-9CA9BB4A9468}" srcOrd="0" destOrd="0" presId="urn:microsoft.com/office/officeart/2005/8/layout/hChevron3"/>
    <dgm:cxn modelId="{75D94D4E-483E-D341-9D60-933656AEB059}" srcId="{504CB045-BD0B-514F-A6B8-9680C6F0C36B}" destId="{1BECBA2B-1770-2846-A77A-F9058E416CD7}" srcOrd="5" destOrd="0" parTransId="{9FCAD5CF-B3F5-2C42-A7B7-A4C0E3737D4F}" sibTransId="{72B1FB30-65F9-EA45-8DB9-30466F95551D}"/>
    <dgm:cxn modelId="{9896D05F-DA8A-6545-AD95-70BCB1639125}" srcId="{504CB045-BD0B-514F-A6B8-9680C6F0C36B}" destId="{627F3BC4-BFFC-314F-9EF6-8AC37FA89106}" srcOrd="4" destOrd="0" parTransId="{BB2858C5-8A78-6D43-9DD1-CA2CF6074E3E}" sibTransId="{289BA59F-7D2D-5747-BF8E-6731352ACFAB}"/>
    <dgm:cxn modelId="{AC1ECD8A-AA7C-F640-BFC6-2A75965691BF}" type="presOf" srcId="{204C28A3-7037-E244-B4F4-E13CCF520C40}" destId="{1BE55654-2572-9145-82D7-FAD2E9CF96F1}" srcOrd="0" destOrd="0" presId="urn:microsoft.com/office/officeart/2005/8/layout/hChevron3"/>
    <dgm:cxn modelId="{E39E448F-5DCA-AF40-8ED8-352657475F65}" type="presOf" srcId="{504CB045-BD0B-514F-A6B8-9680C6F0C36B}" destId="{C395272F-29B6-C348-9C64-EE92E80DCA2A}" srcOrd="0" destOrd="0" presId="urn:microsoft.com/office/officeart/2005/8/layout/hChevron3"/>
    <dgm:cxn modelId="{AC2DDDFD-8EA0-B74F-B79F-F13998AD7F7C}" srcId="{504CB045-BD0B-514F-A6B8-9680C6F0C36B}" destId="{204C28A3-7037-E244-B4F4-E13CCF520C40}" srcOrd="2" destOrd="0" parTransId="{AA662056-08F4-F641-B344-54F883304F4E}" sibTransId="{F5918538-9CB8-054B-B662-2C7441F928E2}"/>
    <dgm:cxn modelId="{0AEED5C1-5053-E240-B002-38F6B8774726}" type="presParOf" srcId="{C395272F-29B6-C348-9C64-EE92E80DCA2A}" destId="{2248265F-E98E-A646-8DBA-9CA9BB4A9468}" srcOrd="0" destOrd="0" presId="urn:microsoft.com/office/officeart/2005/8/layout/hChevron3"/>
    <dgm:cxn modelId="{179F3352-CC39-2A4D-AB97-B6D9D60A4773}" type="presParOf" srcId="{C395272F-29B6-C348-9C64-EE92E80DCA2A}" destId="{1476778B-2412-DE42-80C4-491302EEE39D}" srcOrd="1" destOrd="0" presId="urn:microsoft.com/office/officeart/2005/8/layout/hChevron3"/>
    <dgm:cxn modelId="{270CDD7A-59CE-2B49-BA76-F5B3201BC158}" type="presParOf" srcId="{C395272F-29B6-C348-9C64-EE92E80DCA2A}" destId="{C1E40A6A-8172-B648-A90E-455167CDB252}" srcOrd="2" destOrd="0" presId="urn:microsoft.com/office/officeart/2005/8/layout/hChevron3"/>
    <dgm:cxn modelId="{2FBD4DEF-9784-B14D-A044-40ABB6923CA7}" type="presParOf" srcId="{C395272F-29B6-C348-9C64-EE92E80DCA2A}" destId="{F8225109-68C4-134F-9407-7C04CD4CAA81}" srcOrd="3" destOrd="0" presId="urn:microsoft.com/office/officeart/2005/8/layout/hChevron3"/>
    <dgm:cxn modelId="{23AB4C7D-5020-7943-A946-F65068FB52F5}" type="presParOf" srcId="{C395272F-29B6-C348-9C64-EE92E80DCA2A}" destId="{1BE55654-2572-9145-82D7-FAD2E9CF96F1}" srcOrd="4" destOrd="0" presId="urn:microsoft.com/office/officeart/2005/8/layout/hChevron3"/>
    <dgm:cxn modelId="{42BF68BF-2EAD-424F-9499-2312B51B452E}" type="presParOf" srcId="{C395272F-29B6-C348-9C64-EE92E80DCA2A}" destId="{7837DEB3-3D3F-F046-8F79-8D32E3A8D095}" srcOrd="5" destOrd="0" presId="urn:microsoft.com/office/officeart/2005/8/layout/hChevron3"/>
    <dgm:cxn modelId="{3D7F1242-99E9-CA41-8BF6-F398F88F00C6}" type="presParOf" srcId="{C395272F-29B6-C348-9C64-EE92E80DCA2A}" destId="{DA0CAB52-3D08-B843-A491-0B153FEEC2E0}" srcOrd="6" destOrd="0" presId="urn:microsoft.com/office/officeart/2005/8/layout/hChevron3"/>
    <dgm:cxn modelId="{EA53F0F4-2236-5C47-B295-FE12F75D0E25}" type="presParOf" srcId="{C395272F-29B6-C348-9C64-EE92E80DCA2A}" destId="{3B600E8B-7D45-BB4C-8807-5700F4702630}" srcOrd="7" destOrd="0" presId="urn:microsoft.com/office/officeart/2005/8/layout/hChevron3"/>
    <dgm:cxn modelId="{7765BC77-B54F-AE4A-A357-28C3EFFA6A30}" type="presParOf" srcId="{C395272F-29B6-C348-9C64-EE92E80DCA2A}" destId="{DCC04E63-DA56-AB41-B6BE-1A85CE62BCE0}" srcOrd="8" destOrd="0" presId="urn:microsoft.com/office/officeart/2005/8/layout/hChevron3"/>
    <dgm:cxn modelId="{6432C207-FF0F-CF45-AA69-202BDD1E261A}" type="presParOf" srcId="{C395272F-29B6-C348-9C64-EE92E80DCA2A}" destId="{51C85D60-2193-E949-A407-5FE10DD97F9B}" srcOrd="9" destOrd="0" presId="urn:microsoft.com/office/officeart/2005/8/layout/hChevron3"/>
    <dgm:cxn modelId="{E20247B4-EEDB-BA49-AC3F-464E78F4EDB1}" type="presParOf" srcId="{C395272F-29B6-C348-9C64-EE92E80DCA2A}" destId="{96BCDB02-3445-7E4F-83BF-699485F75B47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8265F-E98E-A646-8DBA-9CA9BB4A9468}">
      <dsp:nvSpPr>
        <dsp:cNvPr id="0" name=""/>
        <dsp:cNvSpPr/>
      </dsp:nvSpPr>
      <dsp:spPr>
        <a:xfrm>
          <a:off x="1045" y="913542"/>
          <a:ext cx="1711913" cy="684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Getting Started</a:t>
          </a:r>
        </a:p>
      </dsp:txBody>
      <dsp:txXfrm>
        <a:off x="1045" y="913542"/>
        <a:ext cx="1540722" cy="684765"/>
      </dsp:txXfrm>
    </dsp:sp>
    <dsp:sp modelId="{C1E40A6A-8172-B648-A90E-455167CDB252}">
      <dsp:nvSpPr>
        <dsp:cNvPr id="0" name=""/>
        <dsp:cNvSpPr/>
      </dsp:nvSpPr>
      <dsp:spPr>
        <a:xfrm>
          <a:off x="1370576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Scoping</a:t>
          </a:r>
        </a:p>
      </dsp:txBody>
      <dsp:txXfrm>
        <a:off x="1712959" y="913542"/>
        <a:ext cx="1027148" cy="684765"/>
      </dsp:txXfrm>
    </dsp:sp>
    <dsp:sp modelId="{1BE55654-2572-9145-82D7-FAD2E9CF96F1}">
      <dsp:nvSpPr>
        <dsp:cNvPr id="0" name=""/>
        <dsp:cNvSpPr/>
      </dsp:nvSpPr>
      <dsp:spPr>
        <a:xfrm>
          <a:off x="2763598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Develop</a:t>
          </a:r>
        </a:p>
      </dsp:txBody>
      <dsp:txXfrm>
        <a:off x="3105981" y="913542"/>
        <a:ext cx="1027148" cy="684765"/>
      </dsp:txXfrm>
    </dsp:sp>
    <dsp:sp modelId="{DA0CAB52-3D08-B843-A491-0B153FEEC2E0}">
      <dsp:nvSpPr>
        <dsp:cNvPr id="0" name=""/>
        <dsp:cNvSpPr/>
      </dsp:nvSpPr>
      <dsp:spPr>
        <a:xfrm>
          <a:off x="4109638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Implement</a:t>
          </a:r>
        </a:p>
      </dsp:txBody>
      <dsp:txXfrm>
        <a:off x="4452021" y="913542"/>
        <a:ext cx="1027148" cy="684765"/>
      </dsp:txXfrm>
    </dsp:sp>
    <dsp:sp modelId="{DCC04E63-DA56-AB41-B6BE-1A85CE62BCE0}">
      <dsp:nvSpPr>
        <dsp:cNvPr id="0" name=""/>
        <dsp:cNvSpPr/>
      </dsp:nvSpPr>
      <dsp:spPr>
        <a:xfrm>
          <a:off x="5479169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Monitor and Evaluate</a:t>
          </a:r>
        </a:p>
      </dsp:txBody>
      <dsp:txXfrm>
        <a:off x="5821552" y="913542"/>
        <a:ext cx="1027148" cy="684765"/>
      </dsp:txXfrm>
    </dsp:sp>
    <dsp:sp modelId="{96BCDB02-3445-7E4F-83BF-699485F75B47}">
      <dsp:nvSpPr>
        <dsp:cNvPr id="0" name=""/>
        <dsp:cNvSpPr/>
      </dsp:nvSpPr>
      <dsp:spPr>
        <a:xfrm>
          <a:off x="6848700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Follow-up</a:t>
          </a:r>
        </a:p>
      </dsp:txBody>
      <dsp:txXfrm>
        <a:off x="7191083" y="913542"/>
        <a:ext cx="1027148" cy="68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712B-19A1-49C6-B5E6-2D58571AE24F}" type="datetimeFigureOut">
              <a:rPr lang="fr-CH" smtClean="0"/>
              <a:t>14.03.22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188F-712A-487B-894B-5985A42E94F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742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885" y="-26988"/>
            <a:ext cx="10416116" cy="1470026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5884" y="1844675"/>
            <a:ext cx="10320867" cy="1296988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-14817" y="0"/>
            <a:ext cx="1598084" cy="6858000"/>
          </a:xfrm>
          <a:prstGeom prst="rect">
            <a:avLst/>
          </a:prstGeom>
          <a:solidFill>
            <a:srgbClr val="008A8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14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34" y="125413"/>
            <a:ext cx="2427817" cy="6000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5" y="125413"/>
            <a:ext cx="7080249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6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75884" y="125413"/>
            <a:ext cx="9711267" cy="600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8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8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CE6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14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5" y="1600201"/>
            <a:ext cx="47540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3118" y="1600201"/>
            <a:ext cx="47540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59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07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07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1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211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6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5884" y="125413"/>
            <a:ext cx="97112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5884" y="1600201"/>
            <a:ext cx="97112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-14817" y="0"/>
            <a:ext cx="1598084" cy="6858000"/>
          </a:xfrm>
          <a:prstGeom prst="rect">
            <a:avLst/>
          </a:prstGeom>
          <a:solidFill>
            <a:srgbClr val="008A8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srgbClr val="0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31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801688" indent="-2794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3" pitchFamily="18" charset="2"/>
        <a:buChar char=""/>
        <a:defRPr sz="2500">
          <a:solidFill>
            <a:schemeClr val="bg2"/>
          </a:solidFill>
          <a:latin typeface="+mn-lt"/>
          <a:cs typeface="+mn-cs"/>
        </a:defRPr>
      </a:lvl2pPr>
      <a:lvl3pPr marL="1209675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3pPr>
      <a:lvl4pPr marL="16176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71D14-08EE-0045-8F2D-B821331B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88" y="4406901"/>
            <a:ext cx="9187995" cy="1362075"/>
          </a:xfrm>
        </p:spPr>
        <p:txBody>
          <a:bodyPr/>
          <a:lstStyle/>
          <a:p>
            <a:r>
              <a:rPr lang="en-GB" dirty="0"/>
              <a:t>Follow-up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A4DE59-6D36-1249-AC9F-1D9BEA9ABB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167382"/>
              </p:ext>
            </p:extLst>
          </p:nvPr>
        </p:nvGraphicFramePr>
        <p:xfrm>
          <a:off x="2138288" y="1089024"/>
          <a:ext cx="8561659" cy="251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Up Arrow 4">
            <a:extLst>
              <a:ext uri="{FF2B5EF4-FFF2-40B4-BE49-F238E27FC236}">
                <a16:creationId xmlns:a16="http://schemas.microsoft.com/office/drawing/2014/main" id="{9AE62C77-78AD-B047-834D-AF908709C734}"/>
              </a:ext>
            </a:extLst>
          </p:cNvPr>
          <p:cNvSpPr/>
          <p:nvPr/>
        </p:nvSpPr>
        <p:spPr>
          <a:xfrm>
            <a:off x="9703336" y="2906712"/>
            <a:ext cx="356839" cy="858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Audio Recording 7 Jan 2022 at 15:56:29" descr="Audio Recording 7 Jan 2022 at 15:56:29">
            <a:hlinkClick r:id="" action="ppaction://media"/>
            <a:extLst>
              <a:ext uri="{FF2B5EF4-FFF2-40B4-BE49-F238E27FC236}">
                <a16:creationId xmlns:a16="http://schemas.microsoft.com/office/drawing/2014/main" id="{442FB038-738D-6C44-A43D-BD49DBB1AD9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1116040" y="14448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C5FF-C8B3-EA4C-9B0E-0DC7F633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4F5F-D094-D044-8C11-C2F3F0C3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this section we will learn:</a:t>
            </a:r>
          </a:p>
          <a:p>
            <a:r>
              <a:rPr lang="en-GB" dirty="0"/>
              <a:t>What lessons can we learn and disseminate to others?</a:t>
            </a:r>
          </a:p>
          <a:p>
            <a:r>
              <a:rPr lang="en-GB" dirty="0"/>
              <a:t>It is important to write up the intervention, especially the challenges and opportunities that you faced, so that your experiences can be used by others to help them develop their own interventions.</a:t>
            </a:r>
          </a:p>
          <a:p>
            <a:r>
              <a:rPr lang="en-GB" dirty="0"/>
              <a:t>A simple guide on how to write up the project is available </a:t>
            </a:r>
            <a:r>
              <a:rPr lang="en-GB" u="sng" dirty="0">
                <a:solidFill>
                  <a:srgbClr val="C00000"/>
                </a:solidFill>
              </a:rPr>
              <a:t>here</a:t>
            </a:r>
          </a:p>
        </p:txBody>
      </p:sp>
      <p:pic>
        <p:nvPicPr>
          <p:cNvPr id="4" name="Audio Recording 7 Jan 2022 at 15:57:13" descr="Audio Recording 7 Jan 2022 at 15:57:13">
            <a:hlinkClick r:id="" action="ppaction://media"/>
            <a:extLst>
              <a:ext uri="{FF2B5EF4-FFF2-40B4-BE49-F238E27FC236}">
                <a16:creationId xmlns:a16="http://schemas.microsoft.com/office/drawing/2014/main" id="{23ED3620-66C8-B24B-A916-2F634C418D7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05980" y="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56" y="1634836"/>
            <a:ext cx="525621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053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plate_D03_F05_EN">
  <a:themeElements>
    <a:clrScheme name="Template_D03_F05_EN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_D03_F05_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D03_F05_EN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18294</TotalTime>
  <Words>76</Words>
  <Application>Microsoft Macintosh PowerPoint</Application>
  <PresentationFormat>Widescreen</PresentationFormat>
  <Paragraphs>12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Wingdings 3</vt:lpstr>
      <vt:lpstr>1_Template_D03_F05_EN</vt:lpstr>
      <vt:lpstr>Follow-up</vt:lpstr>
      <vt:lpstr>Follow-up</vt:lpstr>
      <vt:lpstr>PowerPoint Presentation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 Mirwais</dc:creator>
  <cp:lastModifiedBy>John Bromley</cp:lastModifiedBy>
  <cp:revision>90</cp:revision>
  <dcterms:created xsi:type="dcterms:W3CDTF">2018-01-20T06:43:39Z</dcterms:created>
  <dcterms:modified xsi:type="dcterms:W3CDTF">2022-03-14T13:42:31Z</dcterms:modified>
</cp:coreProperties>
</file>